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59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45690F-9A7F-F463-7B94-6ECCCA23134A}" name="Juan Carlos Ávila Puerta" initials="JÁ" userId="S::juan.avila@live.u-tad.com::a0c02b1d-cba7-47d8-aa98-8e4c7e06c0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B24"/>
    <a:srgbClr val="4EA72E"/>
    <a:srgbClr val="A02B93"/>
    <a:srgbClr val="0F9ED5"/>
    <a:srgbClr val="135776"/>
    <a:srgbClr val="082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1A3FB-733B-485C-A59A-F19371CCEB6B}" v="641" dt="2024-05-07T11:05:55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Carlos Ávila Puerta" userId="a0c02b1d-cba7-47d8-aa98-8e4c7e06c0c6" providerId="ADAL" clId="{E341A3FB-733B-485C-A59A-F19371CCEB6B}"/>
    <pc:docChg chg="undo redo custSel addSld delSld modSld sldOrd">
      <pc:chgData name="Juan Carlos Ávila Puerta" userId="a0c02b1d-cba7-47d8-aa98-8e4c7e06c0c6" providerId="ADAL" clId="{E341A3FB-733B-485C-A59A-F19371CCEB6B}" dt="2024-05-07T11:06:30.912" v="1681" actId="1076"/>
      <pc:docMkLst>
        <pc:docMk/>
      </pc:docMkLst>
      <pc:sldChg chg="addSp delSp modSp mod">
        <pc:chgData name="Juan Carlos Ávila Puerta" userId="a0c02b1d-cba7-47d8-aa98-8e4c7e06c0c6" providerId="ADAL" clId="{E341A3FB-733B-485C-A59A-F19371CCEB6B}" dt="2024-05-03T11:12:38.195" v="232" actId="207"/>
        <pc:sldMkLst>
          <pc:docMk/>
          <pc:sldMk cId="3280432046" sldId="256"/>
        </pc:sldMkLst>
        <pc:spChg chg="del mod">
          <ac:chgData name="Juan Carlos Ávila Puerta" userId="a0c02b1d-cba7-47d8-aa98-8e4c7e06c0c6" providerId="ADAL" clId="{E341A3FB-733B-485C-A59A-F19371CCEB6B}" dt="2024-05-03T11:10:32.298" v="213" actId="478"/>
          <ac:spMkLst>
            <pc:docMk/>
            <pc:sldMk cId="3280432046" sldId="256"/>
            <ac:spMk id="3" creationId="{06FE346C-04D1-F686-A645-230D2EDA9780}"/>
          </ac:spMkLst>
        </pc:spChg>
        <pc:spChg chg="add del mod">
          <ac:chgData name="Juan Carlos Ávila Puerta" userId="a0c02b1d-cba7-47d8-aa98-8e4c7e06c0c6" providerId="ADAL" clId="{E341A3FB-733B-485C-A59A-F19371CCEB6B}" dt="2024-05-03T11:10:41.820" v="217" actId="478"/>
          <ac:spMkLst>
            <pc:docMk/>
            <pc:sldMk cId="3280432046" sldId="256"/>
            <ac:spMk id="4" creationId="{0FF4FB86-2A24-F41E-C05C-1CF8DCD10281}"/>
          </ac:spMkLst>
        </pc:spChg>
        <pc:spChg chg="mod">
          <ac:chgData name="Juan Carlos Ávila Puerta" userId="a0c02b1d-cba7-47d8-aa98-8e4c7e06c0c6" providerId="ADAL" clId="{E341A3FB-733B-485C-A59A-F19371CCEB6B}" dt="2024-05-03T11:12:38.195" v="232" actId="207"/>
          <ac:spMkLst>
            <pc:docMk/>
            <pc:sldMk cId="3280432046" sldId="256"/>
            <ac:spMk id="7" creationId="{B99B2FBB-DCD3-EAAD-39E4-DF0FF7694BA9}"/>
          </ac:spMkLst>
        </pc:spChg>
      </pc:sldChg>
      <pc:sldChg chg="addSp delSp modSp mod ord addAnim modAnim">
        <pc:chgData name="Juan Carlos Ávila Puerta" userId="a0c02b1d-cba7-47d8-aa98-8e4c7e06c0c6" providerId="ADAL" clId="{E341A3FB-733B-485C-A59A-F19371CCEB6B}" dt="2024-05-03T15:10:57.512" v="350"/>
        <pc:sldMkLst>
          <pc:docMk/>
          <pc:sldMk cId="2608077538" sldId="257"/>
        </pc:sldMkLst>
        <pc:spChg chg="mo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2" creationId="{7C2BDA5B-0024-EDBA-93E8-FA644C8DB8A3}"/>
          </ac:spMkLst>
        </pc:spChg>
        <pc:spChg chg="del mod">
          <ac:chgData name="Juan Carlos Ávila Puerta" userId="a0c02b1d-cba7-47d8-aa98-8e4c7e06c0c6" providerId="ADAL" clId="{E341A3FB-733B-485C-A59A-F19371CCEB6B}" dt="2024-05-03T10:59:50.945" v="170" actId="478"/>
          <ac:spMkLst>
            <pc:docMk/>
            <pc:sldMk cId="2608077538" sldId="257"/>
            <ac:spMk id="3" creationId="{B6841103-797B-9C0F-190A-21ADEBF311C3}"/>
          </ac:spMkLst>
        </pc:spChg>
        <pc:spChg chg="add del mod">
          <ac:chgData name="Juan Carlos Ávila Puerta" userId="a0c02b1d-cba7-47d8-aa98-8e4c7e06c0c6" providerId="ADAL" clId="{E341A3FB-733B-485C-A59A-F19371CCEB6B}" dt="2024-05-03T11:00:28.320" v="185" actId="478"/>
          <ac:spMkLst>
            <pc:docMk/>
            <pc:sldMk cId="2608077538" sldId="257"/>
            <ac:spMk id="5" creationId="{03051D55-12EA-311D-D090-06A2D55C8605}"/>
          </ac:spMkLst>
        </pc:spChg>
        <pc:spChg chg="add del mod">
          <ac:chgData name="Juan Carlos Ávila Puerta" userId="a0c02b1d-cba7-47d8-aa98-8e4c7e06c0c6" providerId="ADAL" clId="{E341A3FB-733B-485C-A59A-F19371CCEB6B}" dt="2024-05-03T11:00:29.640" v="189" actId="478"/>
          <ac:spMkLst>
            <pc:docMk/>
            <pc:sldMk cId="2608077538" sldId="257"/>
            <ac:spMk id="6" creationId="{4D5B2F9E-F7AA-B216-2380-5586263B4772}"/>
          </ac:spMkLst>
        </pc:spChg>
        <pc:spChg chg="add del mod">
          <ac:chgData name="Juan Carlos Ávila Puerta" userId="a0c02b1d-cba7-47d8-aa98-8e4c7e06c0c6" providerId="ADAL" clId="{E341A3FB-733B-485C-A59A-F19371CCEB6B}" dt="2024-05-03T11:00:28.590" v="187" actId="478"/>
          <ac:spMkLst>
            <pc:docMk/>
            <pc:sldMk cId="2608077538" sldId="257"/>
            <ac:spMk id="7" creationId="{CCECAE09-21FD-5B6F-D636-422435C793E3}"/>
          </ac:spMkLst>
        </pc:spChg>
        <pc:spChg chg="del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8" creationId="{1B15ED52-F352-441B-82BF-E0EA34836D08}"/>
          </ac:spMkLst>
        </pc:spChg>
        <pc:spChg chg="add del mod">
          <ac:chgData name="Juan Carlos Ávila Puerta" userId="a0c02b1d-cba7-47d8-aa98-8e4c7e06c0c6" providerId="ADAL" clId="{E341A3FB-733B-485C-A59A-F19371CCEB6B}" dt="2024-05-03T11:00:28.991" v="188" actId="478"/>
          <ac:spMkLst>
            <pc:docMk/>
            <pc:sldMk cId="2608077538" sldId="257"/>
            <ac:spMk id="9" creationId="{546BF781-7D33-A4E3-0341-D20A3EA4B447}"/>
          </ac:spMkLst>
        </pc:spChg>
        <pc:spChg chg="del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" creationId="{3B2E3793-BFE6-45A2-9B7B-E18844431C99}"/>
          </ac:spMkLst>
        </pc:spChg>
        <pc:spChg chg="del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2" creationId="{BC4C4868-CB8F-4AF9-9CDB-8108F2C19B67}"/>
          </ac:spMkLst>
        </pc:spChg>
        <pc:spChg chg="del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4" creationId="{375E0459-6403-40CD-989D-56A4407CA12E}"/>
          </ac:spMkLst>
        </pc:spChg>
        <pc:spChg chg="del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6" creationId="{53E5B1A8-3AC9-4BD1-9BBC-78CA94F2D1BA}"/>
          </ac:spMkLst>
        </pc:spChg>
        <pc:spChg chg="add del mod">
          <ac:chgData name="Juan Carlos Ávila Puerta" userId="a0c02b1d-cba7-47d8-aa98-8e4c7e06c0c6" providerId="ADAL" clId="{E341A3FB-733B-485C-A59A-F19371CCEB6B}" dt="2024-05-03T11:10:24.643" v="212"/>
          <ac:spMkLst>
            <pc:docMk/>
            <pc:sldMk cId="2608077538" sldId="257"/>
            <ac:spMk id="20" creationId="{0F33423F-22F4-275A-3143-8206A1FB3C0C}"/>
          </ac:spMkLst>
        </pc:spChg>
        <pc:spChg chg="add mod">
          <ac:chgData name="Juan Carlos Ávila Puerta" userId="a0c02b1d-cba7-47d8-aa98-8e4c7e06c0c6" providerId="ADAL" clId="{E341A3FB-733B-485C-A59A-F19371CCEB6B}" dt="2024-05-03T11:13:39.204" v="252" actId="20577"/>
          <ac:spMkLst>
            <pc:docMk/>
            <pc:sldMk cId="2608077538" sldId="257"/>
            <ac:spMk id="21" creationId="{2369C9D4-EB37-12AC-CF49-E576B881AFF7}"/>
          </ac:spMkLst>
        </pc:spChg>
        <pc:spChg chg="add del">
          <ac:chgData name="Juan Carlos Ávila Puerta" userId="a0c02b1d-cba7-47d8-aa98-8e4c7e06c0c6" providerId="ADAL" clId="{E341A3FB-733B-485C-A59A-F19371CCEB6B}" dt="2024-05-03T11:13:32.191" v="250" actId="478"/>
          <ac:spMkLst>
            <pc:docMk/>
            <pc:sldMk cId="2608077538" sldId="257"/>
            <ac:spMk id="23" creationId="{96E8E5F3-7E9D-0501-56B1-F1687360C2D3}"/>
          </ac:spMkLst>
        </pc:spChg>
        <pc:spChg chg="add mod">
          <ac:chgData name="Juan Carlos Ávila Puerta" userId="a0c02b1d-cba7-47d8-aa98-8e4c7e06c0c6" providerId="ADAL" clId="{E341A3FB-733B-485C-A59A-F19371CCEB6B}" dt="2024-05-03T15:08:45.029" v="339" actId="1076"/>
          <ac:spMkLst>
            <pc:docMk/>
            <pc:sldMk cId="2608077538" sldId="257"/>
            <ac:spMk id="24" creationId="{D5FEBA0A-A1DE-42ED-DB5E-BED2FE41E89F}"/>
          </ac:spMkLst>
        </pc:spChg>
        <pc:spChg chg="add mod">
          <ac:chgData name="Juan Carlos Ávila Puerta" userId="a0c02b1d-cba7-47d8-aa98-8e4c7e06c0c6" providerId="ADAL" clId="{E341A3FB-733B-485C-A59A-F19371CCEB6B}" dt="2024-05-03T11:20:20.203" v="326" actId="1076"/>
          <ac:spMkLst>
            <pc:docMk/>
            <pc:sldMk cId="2608077538" sldId="257"/>
            <ac:spMk id="26" creationId="{DE0CD26B-7900-0FEE-BA34-5321AFBB55C6}"/>
          </ac:spMkLst>
        </pc:spChg>
        <pc:spChg chg="add mod">
          <ac:chgData name="Juan Carlos Ávila Puerta" userId="a0c02b1d-cba7-47d8-aa98-8e4c7e06c0c6" providerId="ADAL" clId="{E341A3FB-733B-485C-A59A-F19371CCEB6B}" dt="2024-05-03T11:23:31.640" v="336" actId="1076"/>
          <ac:spMkLst>
            <pc:docMk/>
            <pc:sldMk cId="2608077538" sldId="257"/>
            <ac:spMk id="28" creationId="{ECFC0E3F-637D-999A-FC63-BAF68F247299}"/>
          </ac:spMkLst>
        </pc:spChg>
        <pc:spChg chg="add mod">
          <ac:chgData name="Juan Carlos Ávila Puerta" userId="a0c02b1d-cba7-47d8-aa98-8e4c7e06c0c6" providerId="ADAL" clId="{E341A3FB-733B-485C-A59A-F19371CCEB6B}" dt="2024-05-03T11:22:18.209" v="331" actId="1076"/>
          <ac:spMkLst>
            <pc:docMk/>
            <pc:sldMk cId="2608077538" sldId="257"/>
            <ac:spMk id="30" creationId="{6D53AE20-9BD9-1FB9-617F-85520B44AF84}"/>
          </ac:spMkLst>
        </pc:spChg>
        <pc:spChg chg="ad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31" creationId="{398F3DEE-0E56-499F-AFAE-C2DA7C2C815B}"/>
          </ac:spMkLst>
        </pc:spChg>
        <pc:spChg chg="ad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33" creationId="{EBB65E49-5337-40E3-9DBD-146D14EA0739}"/>
          </ac:spMkLst>
        </pc:spChg>
        <pc:spChg chg="ad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35" creationId="{E859509F-94DC-4952-A3B5-1EFAA2F5242F}"/>
          </ac:spMkLst>
        </pc:spChg>
        <pc:spChg chg="ad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37" creationId="{6B1AF2CB-1EFE-4962-A8DC-2D3CE47362B5}"/>
          </ac:spMkLst>
        </pc:spChg>
        <pc:spChg chg="ad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39" creationId="{2232531E-9E20-48D1-A119-C05304D9E893}"/>
          </ac:spMkLst>
        </pc:spChg>
        <pc:spChg chg="add">
          <ac:chgData name="Juan Carlos Ávila Puerta" userId="a0c02b1d-cba7-47d8-aa98-8e4c7e06c0c6" providerId="ADAL" clId="{E341A3FB-733B-485C-A59A-F19371CCEB6B}" dt="2024-05-03T11:09:30.064" v="207" actId="26606"/>
          <ac:spMkLst>
            <pc:docMk/>
            <pc:sldMk cId="2608077538" sldId="257"/>
            <ac:spMk id="1041" creationId="{17AA014B-79A8-4BEC-893F-423182880E21}"/>
          </ac:spMkLst>
        </pc:spChg>
        <pc:picChg chg="mod ord">
          <ac:chgData name="Juan Carlos Ávila Puerta" userId="a0c02b1d-cba7-47d8-aa98-8e4c7e06c0c6" providerId="ADAL" clId="{E341A3FB-733B-485C-A59A-F19371CCEB6B}" dt="2024-05-03T11:09:47.769" v="209" actId="14100"/>
          <ac:picMkLst>
            <pc:docMk/>
            <pc:sldMk cId="2608077538" sldId="257"/>
            <ac:picMk id="4" creationId="{D5728FFB-1D2B-C368-4715-21D27C09E534}"/>
          </ac:picMkLst>
        </pc:picChg>
        <pc:picChg chg="add del mod">
          <ac:chgData name="Juan Carlos Ávila Puerta" userId="a0c02b1d-cba7-47d8-aa98-8e4c7e06c0c6" providerId="ADAL" clId="{E341A3FB-733B-485C-A59A-F19371CCEB6B}" dt="2024-05-03T10:51:05.194" v="77" actId="478"/>
          <ac:picMkLst>
            <pc:docMk/>
            <pc:sldMk cId="2608077538" sldId="257"/>
            <ac:picMk id="5" creationId="{415B0F86-DECE-CA42-D91E-88E490CDDC32}"/>
          </ac:picMkLst>
        </pc:picChg>
        <pc:picChg chg="add mod">
          <ac:chgData name="Juan Carlos Ávila Puerta" userId="a0c02b1d-cba7-47d8-aa98-8e4c7e06c0c6" providerId="ADAL" clId="{E341A3FB-733B-485C-A59A-F19371CCEB6B}" dt="2024-05-03T15:08:45.029" v="339" actId="1076"/>
          <ac:picMkLst>
            <pc:docMk/>
            <pc:sldMk cId="2608077538" sldId="257"/>
            <ac:picMk id="13" creationId="{CD19FD70-5BAF-ABCB-F696-893745724B1D}"/>
          </ac:picMkLst>
        </pc:picChg>
        <pc:picChg chg="add mod">
          <ac:chgData name="Juan Carlos Ávila Puerta" userId="a0c02b1d-cba7-47d8-aa98-8e4c7e06c0c6" providerId="ADAL" clId="{E341A3FB-733B-485C-A59A-F19371CCEB6B}" dt="2024-05-03T11:12:58.588" v="236" actId="1076"/>
          <ac:picMkLst>
            <pc:docMk/>
            <pc:sldMk cId="2608077538" sldId="257"/>
            <ac:picMk id="17" creationId="{4B0A62C9-1B62-BCAF-6D70-BAC18C94497F}"/>
          </ac:picMkLst>
        </pc:picChg>
        <pc:picChg chg="add mod">
          <ac:chgData name="Juan Carlos Ávila Puerta" userId="a0c02b1d-cba7-47d8-aa98-8e4c7e06c0c6" providerId="ADAL" clId="{E341A3FB-733B-485C-A59A-F19371CCEB6B}" dt="2024-05-03T11:22:18.209" v="331" actId="1076"/>
          <ac:picMkLst>
            <pc:docMk/>
            <pc:sldMk cId="2608077538" sldId="257"/>
            <ac:picMk id="19" creationId="{9B962238-A1F9-104E-2FD9-F6592DDD4679}"/>
          </ac:picMkLst>
        </pc:picChg>
        <pc:picChg chg="add mod">
          <ac:chgData name="Juan Carlos Ávila Puerta" userId="a0c02b1d-cba7-47d8-aa98-8e4c7e06c0c6" providerId="ADAL" clId="{E341A3FB-733B-485C-A59A-F19371CCEB6B}" dt="2024-05-03T11:20:20.203" v="326" actId="1076"/>
          <ac:picMkLst>
            <pc:docMk/>
            <pc:sldMk cId="2608077538" sldId="257"/>
            <ac:picMk id="25" creationId="{520AEB2B-2C34-2E98-F949-9FBD8EF0BD78}"/>
          </ac:picMkLst>
        </pc:picChg>
        <pc:picChg chg="add mod">
          <ac:chgData name="Juan Carlos Ávila Puerta" userId="a0c02b1d-cba7-47d8-aa98-8e4c7e06c0c6" providerId="ADAL" clId="{E341A3FB-733B-485C-A59A-F19371CCEB6B}" dt="2024-05-03T11:22:35.173" v="333" actId="1076"/>
          <ac:picMkLst>
            <pc:docMk/>
            <pc:sldMk cId="2608077538" sldId="257"/>
            <ac:picMk id="27" creationId="{46E1DEBF-F433-8383-26D9-1A6386D7508F}"/>
          </ac:picMkLst>
        </pc:picChg>
        <pc:picChg chg="add mod">
          <ac:chgData name="Juan Carlos Ávila Puerta" userId="a0c02b1d-cba7-47d8-aa98-8e4c7e06c0c6" providerId="ADAL" clId="{E341A3FB-733B-485C-A59A-F19371CCEB6B}" dt="2024-05-03T11:22:18.209" v="331" actId="1076"/>
          <ac:picMkLst>
            <pc:docMk/>
            <pc:sldMk cId="2608077538" sldId="257"/>
            <ac:picMk id="29" creationId="{210F00CD-3C6D-8D95-22C5-274FDF3CED4F}"/>
          </ac:picMkLst>
        </pc:picChg>
        <pc:picChg chg="add mod ord">
          <ac:chgData name="Juan Carlos Ávila Puerta" userId="a0c02b1d-cba7-47d8-aa98-8e4c7e06c0c6" providerId="ADAL" clId="{E341A3FB-733B-485C-A59A-F19371CCEB6B}" dt="2024-05-03T11:22:35.173" v="333" actId="1076"/>
          <ac:picMkLst>
            <pc:docMk/>
            <pc:sldMk cId="2608077538" sldId="257"/>
            <ac:picMk id="1026" creationId="{60A8EAC1-AB12-C966-FB04-7A314AE9B4D7}"/>
          </ac:picMkLst>
        </pc:picChg>
        <pc:picChg chg="add mod">
          <ac:chgData name="Juan Carlos Ávila Puerta" userId="a0c02b1d-cba7-47d8-aa98-8e4c7e06c0c6" providerId="ADAL" clId="{E341A3FB-733B-485C-A59A-F19371CCEB6B}" dt="2024-05-03T15:08:45.029" v="339" actId="1076"/>
          <ac:picMkLst>
            <pc:docMk/>
            <pc:sldMk cId="2608077538" sldId="257"/>
            <ac:picMk id="1028" creationId="{B29D8B10-39C0-6CB2-883E-6F91D1B7E9ED}"/>
          </ac:picMkLst>
        </pc:picChg>
      </pc:sldChg>
      <pc:sldChg chg="addSp delSp modSp new del mod">
        <pc:chgData name="Juan Carlos Ávila Puerta" userId="a0c02b1d-cba7-47d8-aa98-8e4c7e06c0c6" providerId="ADAL" clId="{E341A3FB-733B-485C-A59A-F19371CCEB6B}" dt="2024-05-03T10:55:22.062" v="88" actId="47"/>
        <pc:sldMkLst>
          <pc:docMk/>
          <pc:sldMk cId="2414289602" sldId="258"/>
        </pc:sldMkLst>
        <pc:spChg chg="add mod">
          <ac:chgData name="Juan Carlos Ávila Puerta" userId="a0c02b1d-cba7-47d8-aa98-8e4c7e06c0c6" providerId="ADAL" clId="{E341A3FB-733B-485C-A59A-F19371CCEB6B}" dt="2024-05-03T10:54:19.022" v="87" actId="14100"/>
          <ac:spMkLst>
            <pc:docMk/>
            <pc:sldMk cId="2414289602" sldId="258"/>
            <ac:spMk id="2" creationId="{5F1FAB16-43B5-8826-CB94-654AC98F03EA}"/>
          </ac:spMkLst>
        </pc:spChg>
        <pc:spChg chg="del">
          <ac:chgData name="Juan Carlos Ávila Puerta" userId="a0c02b1d-cba7-47d8-aa98-8e4c7e06c0c6" providerId="ADAL" clId="{E341A3FB-733B-485C-A59A-F19371CCEB6B}" dt="2024-05-03T10:50:43.845" v="67" actId="478"/>
          <ac:spMkLst>
            <pc:docMk/>
            <pc:sldMk cId="2414289602" sldId="258"/>
            <ac:spMk id="2" creationId="{BDADF709-DDEC-F1B5-8CF9-6671E13C3EC4}"/>
          </ac:spMkLst>
        </pc:spChg>
        <pc:spChg chg="del">
          <ac:chgData name="Juan Carlos Ávila Puerta" userId="a0c02b1d-cba7-47d8-aa98-8e4c7e06c0c6" providerId="ADAL" clId="{E341A3FB-733B-485C-A59A-F19371CCEB6B}" dt="2024-05-03T10:50:45.411" v="68" actId="478"/>
          <ac:spMkLst>
            <pc:docMk/>
            <pc:sldMk cId="2414289602" sldId="258"/>
            <ac:spMk id="3" creationId="{124CBC23-5D74-47F0-A413-F26E38E8D012}"/>
          </ac:spMkLst>
        </pc:spChg>
        <pc:picChg chg="add mod">
          <ac:chgData name="Juan Carlos Ávila Puerta" userId="a0c02b1d-cba7-47d8-aa98-8e4c7e06c0c6" providerId="ADAL" clId="{E341A3FB-733B-485C-A59A-F19371CCEB6B}" dt="2024-05-03T10:53:42.655" v="85" actId="1076"/>
          <ac:picMkLst>
            <pc:docMk/>
            <pc:sldMk cId="2414289602" sldId="258"/>
            <ac:picMk id="4" creationId="{924908C1-7242-6895-023B-AE73E0F149AB}"/>
          </ac:picMkLst>
        </pc:picChg>
      </pc:sldChg>
      <pc:sldChg chg="new del">
        <pc:chgData name="Juan Carlos Ávila Puerta" userId="a0c02b1d-cba7-47d8-aa98-8e4c7e06c0c6" providerId="ADAL" clId="{E341A3FB-733B-485C-A59A-F19371CCEB6B}" dt="2024-05-07T08:01:50.275" v="351" actId="47"/>
        <pc:sldMkLst>
          <pc:docMk/>
          <pc:sldMk cId="2678804804" sldId="258"/>
        </pc:sldMkLst>
      </pc:sldChg>
      <pc:sldChg chg="addSp delSp modSp new mod setBg delAnim modAnim">
        <pc:chgData name="Juan Carlos Ávila Puerta" userId="a0c02b1d-cba7-47d8-aa98-8e4c7e06c0c6" providerId="ADAL" clId="{E341A3FB-733B-485C-A59A-F19371CCEB6B}" dt="2024-05-07T10:14:29.657" v="1200" actId="1076"/>
        <pc:sldMkLst>
          <pc:docMk/>
          <pc:sldMk cId="2968001005" sldId="258"/>
        </pc:sldMkLst>
        <pc:spChg chg="mod">
          <ac:chgData name="Juan Carlos Ávila Puerta" userId="a0c02b1d-cba7-47d8-aa98-8e4c7e06c0c6" providerId="ADAL" clId="{E341A3FB-733B-485C-A59A-F19371CCEB6B}" dt="2024-05-07T09:38:06.577" v="1092" actId="20577"/>
          <ac:spMkLst>
            <pc:docMk/>
            <pc:sldMk cId="2968001005" sldId="258"/>
            <ac:spMk id="2" creationId="{BB5BE704-C820-3B23-751D-5A4FFBF9D330}"/>
          </ac:spMkLst>
        </pc:spChg>
        <pc:spChg chg="del mod">
          <ac:chgData name="Juan Carlos Ávila Puerta" userId="a0c02b1d-cba7-47d8-aa98-8e4c7e06c0c6" providerId="ADAL" clId="{E341A3FB-733B-485C-A59A-F19371CCEB6B}" dt="2024-05-07T08:06:01.417" v="354" actId="931"/>
          <ac:spMkLst>
            <pc:docMk/>
            <pc:sldMk cId="2968001005" sldId="258"/>
            <ac:spMk id="3" creationId="{70838E44-0C45-15D1-274A-3B2B1507405C}"/>
          </ac:spMkLst>
        </pc:spChg>
        <pc:spChg chg="add">
          <ac:chgData name="Juan Carlos Ávila Puerta" userId="a0c02b1d-cba7-47d8-aa98-8e4c7e06c0c6" providerId="ADAL" clId="{E341A3FB-733B-485C-A59A-F19371CCEB6B}" dt="2024-05-07T08:02:03.901" v="353" actId="26606"/>
          <ac:spMkLst>
            <pc:docMk/>
            <pc:sldMk cId="2968001005" sldId="258"/>
            <ac:spMk id="8" creationId="{1B15ED52-F352-441B-82BF-E0EA34836D08}"/>
          </ac:spMkLst>
        </pc:spChg>
        <pc:spChg chg="add">
          <ac:chgData name="Juan Carlos Ávila Puerta" userId="a0c02b1d-cba7-47d8-aa98-8e4c7e06c0c6" providerId="ADAL" clId="{E341A3FB-733B-485C-A59A-F19371CCEB6B}" dt="2024-05-07T08:02:03.901" v="353" actId="26606"/>
          <ac:spMkLst>
            <pc:docMk/>
            <pc:sldMk cId="2968001005" sldId="258"/>
            <ac:spMk id="10" creationId="{3B2E3793-BFE6-45A2-9B7B-E18844431C99}"/>
          </ac:spMkLst>
        </pc:spChg>
        <pc:spChg chg="add">
          <ac:chgData name="Juan Carlos Ávila Puerta" userId="a0c02b1d-cba7-47d8-aa98-8e4c7e06c0c6" providerId="ADAL" clId="{E341A3FB-733B-485C-A59A-F19371CCEB6B}" dt="2024-05-07T08:02:03.901" v="353" actId="26606"/>
          <ac:spMkLst>
            <pc:docMk/>
            <pc:sldMk cId="2968001005" sldId="258"/>
            <ac:spMk id="12" creationId="{BC4C4868-CB8F-4AF9-9CDB-8108F2C19B67}"/>
          </ac:spMkLst>
        </pc:spChg>
        <pc:spChg chg="add">
          <ac:chgData name="Juan Carlos Ávila Puerta" userId="a0c02b1d-cba7-47d8-aa98-8e4c7e06c0c6" providerId="ADAL" clId="{E341A3FB-733B-485C-A59A-F19371CCEB6B}" dt="2024-05-07T08:02:03.901" v="353" actId="26606"/>
          <ac:spMkLst>
            <pc:docMk/>
            <pc:sldMk cId="2968001005" sldId="258"/>
            <ac:spMk id="14" creationId="{375E0459-6403-40CD-989D-56A4407CA12E}"/>
          </ac:spMkLst>
        </pc:spChg>
        <pc:spChg chg="add">
          <ac:chgData name="Juan Carlos Ávila Puerta" userId="a0c02b1d-cba7-47d8-aa98-8e4c7e06c0c6" providerId="ADAL" clId="{E341A3FB-733B-485C-A59A-F19371CCEB6B}" dt="2024-05-07T08:02:03.901" v="353" actId="26606"/>
          <ac:spMkLst>
            <pc:docMk/>
            <pc:sldMk cId="2968001005" sldId="258"/>
            <ac:spMk id="16" creationId="{53E5B1A8-3AC9-4BD1-9BBC-78CA94F2D1BA}"/>
          </ac:spMkLst>
        </pc:spChg>
        <pc:spChg chg="add del ord">
          <ac:chgData name="Juan Carlos Ávila Puerta" userId="a0c02b1d-cba7-47d8-aa98-8e4c7e06c0c6" providerId="ADAL" clId="{E341A3FB-733B-485C-A59A-F19371CCEB6B}" dt="2024-05-07T08:28:43.438" v="524" actId="478"/>
          <ac:spMkLst>
            <pc:docMk/>
            <pc:sldMk cId="2968001005" sldId="258"/>
            <ac:spMk id="25" creationId="{21D17751-517B-BDBF-557B-479F94AB58B3}"/>
          </ac:spMkLst>
        </pc:spChg>
        <pc:spChg chg="add del mod">
          <ac:chgData name="Juan Carlos Ávila Puerta" userId="a0c02b1d-cba7-47d8-aa98-8e4c7e06c0c6" providerId="ADAL" clId="{E341A3FB-733B-485C-A59A-F19371CCEB6B}" dt="2024-05-07T08:41:15.057" v="635" actId="478"/>
          <ac:spMkLst>
            <pc:docMk/>
            <pc:sldMk cId="2968001005" sldId="258"/>
            <ac:spMk id="26" creationId="{55813932-CD57-5F89-AB4C-49EEB0EDC256}"/>
          </ac:spMkLst>
        </pc:spChg>
        <pc:spChg chg="add del mod">
          <ac:chgData name="Juan Carlos Ávila Puerta" userId="a0c02b1d-cba7-47d8-aa98-8e4c7e06c0c6" providerId="ADAL" clId="{E341A3FB-733B-485C-A59A-F19371CCEB6B}" dt="2024-05-07T08:41:15.057" v="635" actId="478"/>
          <ac:spMkLst>
            <pc:docMk/>
            <pc:sldMk cId="2968001005" sldId="258"/>
            <ac:spMk id="27" creationId="{FBF14255-0755-F668-4629-02AC66932D72}"/>
          </ac:spMkLst>
        </pc:spChg>
        <pc:spChg chg="add del mod ord">
          <ac:chgData name="Juan Carlos Ávila Puerta" userId="a0c02b1d-cba7-47d8-aa98-8e4c7e06c0c6" providerId="ADAL" clId="{E341A3FB-733B-485C-A59A-F19371CCEB6B}" dt="2024-05-07T08:41:15.057" v="635" actId="478"/>
          <ac:spMkLst>
            <pc:docMk/>
            <pc:sldMk cId="2968001005" sldId="258"/>
            <ac:spMk id="28" creationId="{CD2994C5-BEC6-FFE5-839D-B7789D7F12EB}"/>
          </ac:spMkLst>
        </pc:spChg>
        <pc:spChg chg="add del mod ord">
          <ac:chgData name="Juan Carlos Ávila Puerta" userId="a0c02b1d-cba7-47d8-aa98-8e4c7e06c0c6" providerId="ADAL" clId="{E341A3FB-733B-485C-A59A-F19371CCEB6B}" dt="2024-05-07T08:41:15.057" v="635" actId="478"/>
          <ac:spMkLst>
            <pc:docMk/>
            <pc:sldMk cId="2968001005" sldId="258"/>
            <ac:spMk id="29" creationId="{E7F38AC6-589F-CB5A-1170-AA23571B7A35}"/>
          </ac:spMkLst>
        </pc:spChg>
        <pc:spChg chg="add del mod">
          <ac:chgData name="Juan Carlos Ávila Puerta" userId="a0c02b1d-cba7-47d8-aa98-8e4c7e06c0c6" providerId="ADAL" clId="{E341A3FB-733B-485C-A59A-F19371CCEB6B}" dt="2024-05-07T08:41:15.057" v="635" actId="478"/>
          <ac:spMkLst>
            <pc:docMk/>
            <pc:sldMk cId="2968001005" sldId="258"/>
            <ac:spMk id="30" creationId="{1533CF45-394E-9835-7FE6-A8E39B01D922}"/>
          </ac:spMkLst>
        </pc:spChg>
        <pc:spChg chg="add del mod">
          <ac:chgData name="Juan Carlos Ávila Puerta" userId="a0c02b1d-cba7-47d8-aa98-8e4c7e06c0c6" providerId="ADAL" clId="{E341A3FB-733B-485C-A59A-F19371CCEB6B}" dt="2024-05-07T08:41:15.057" v="635" actId="478"/>
          <ac:spMkLst>
            <pc:docMk/>
            <pc:sldMk cId="2968001005" sldId="258"/>
            <ac:spMk id="31" creationId="{C0E2175E-193D-ED22-957E-FE40025865EC}"/>
          </ac:spMkLst>
        </pc:spChg>
        <pc:spChg chg="add del mod">
          <ac:chgData name="Juan Carlos Ávila Puerta" userId="a0c02b1d-cba7-47d8-aa98-8e4c7e06c0c6" providerId="ADAL" clId="{E341A3FB-733B-485C-A59A-F19371CCEB6B}" dt="2024-05-07T08:45:31.481" v="700" actId="931"/>
          <ac:spMkLst>
            <pc:docMk/>
            <pc:sldMk cId="2968001005" sldId="258"/>
            <ac:spMk id="33" creationId="{213DA0EA-8AB2-7D45-914A-CCD635EDAFE6}"/>
          </ac:spMkLst>
        </pc:spChg>
        <pc:spChg chg="add mod ord">
          <ac:chgData name="Juan Carlos Ávila Puerta" userId="a0c02b1d-cba7-47d8-aa98-8e4c7e06c0c6" providerId="ADAL" clId="{E341A3FB-733B-485C-A59A-F19371CCEB6B}" dt="2024-05-07T09:46:00.613" v="1146" actId="1076"/>
          <ac:spMkLst>
            <pc:docMk/>
            <pc:sldMk cId="2968001005" sldId="258"/>
            <ac:spMk id="34" creationId="{75ED3B4A-4487-05BF-B019-35F365478EF3}"/>
          </ac:spMkLst>
        </pc:spChg>
        <pc:spChg chg="add mod ord">
          <ac:chgData name="Juan Carlos Ávila Puerta" userId="a0c02b1d-cba7-47d8-aa98-8e4c7e06c0c6" providerId="ADAL" clId="{E341A3FB-733B-485C-A59A-F19371CCEB6B}" dt="2024-05-07T10:14:29.657" v="1200" actId="1076"/>
          <ac:spMkLst>
            <pc:docMk/>
            <pc:sldMk cId="2968001005" sldId="258"/>
            <ac:spMk id="42" creationId="{6952BBFF-A5F3-5B76-99C8-B342D4E313CA}"/>
          </ac:spMkLst>
        </pc:spChg>
        <pc:spChg chg="add mod ord">
          <ac:chgData name="Juan Carlos Ávila Puerta" userId="a0c02b1d-cba7-47d8-aa98-8e4c7e06c0c6" providerId="ADAL" clId="{E341A3FB-733B-485C-A59A-F19371CCEB6B}" dt="2024-05-07T09:46:00.613" v="1146" actId="1076"/>
          <ac:spMkLst>
            <pc:docMk/>
            <pc:sldMk cId="2968001005" sldId="258"/>
            <ac:spMk id="43" creationId="{64927891-B462-3775-F158-CDF5120C9624}"/>
          </ac:spMkLst>
        </pc:spChg>
        <pc:spChg chg="add del mod">
          <ac:chgData name="Juan Carlos Ávila Puerta" userId="a0c02b1d-cba7-47d8-aa98-8e4c7e06c0c6" providerId="ADAL" clId="{E341A3FB-733B-485C-A59A-F19371CCEB6B}" dt="2024-05-07T09:37:20.203" v="1065" actId="478"/>
          <ac:spMkLst>
            <pc:docMk/>
            <pc:sldMk cId="2968001005" sldId="258"/>
            <ac:spMk id="46" creationId="{16D6C81B-442A-77FB-BE5B-FB04B279F1F3}"/>
          </ac:spMkLst>
        </pc:spChg>
        <pc:spChg chg="add del mod">
          <ac:chgData name="Juan Carlos Ávila Puerta" userId="a0c02b1d-cba7-47d8-aa98-8e4c7e06c0c6" providerId="ADAL" clId="{E341A3FB-733B-485C-A59A-F19371CCEB6B}" dt="2024-05-07T09:37:20.203" v="1065" actId="478"/>
          <ac:spMkLst>
            <pc:docMk/>
            <pc:sldMk cId="2968001005" sldId="258"/>
            <ac:spMk id="47" creationId="{BABC56C7-6DE9-DD9A-681D-10065014C64B}"/>
          </ac:spMkLst>
        </pc:spChg>
        <pc:spChg chg="add del mod">
          <ac:chgData name="Juan Carlos Ávila Puerta" userId="a0c02b1d-cba7-47d8-aa98-8e4c7e06c0c6" providerId="ADAL" clId="{E341A3FB-733B-485C-A59A-F19371CCEB6B}" dt="2024-05-07T09:37:20.203" v="1065" actId="478"/>
          <ac:spMkLst>
            <pc:docMk/>
            <pc:sldMk cId="2968001005" sldId="258"/>
            <ac:spMk id="48" creationId="{2438C05F-630E-F7DF-029B-55B83233E638}"/>
          </ac:spMkLst>
        </pc:spChg>
        <pc:spChg chg="add del mod ord">
          <ac:chgData name="Juan Carlos Ávila Puerta" userId="a0c02b1d-cba7-47d8-aa98-8e4c7e06c0c6" providerId="ADAL" clId="{E341A3FB-733B-485C-A59A-F19371CCEB6B}" dt="2024-05-07T09:37:24.535" v="1066" actId="478"/>
          <ac:spMkLst>
            <pc:docMk/>
            <pc:sldMk cId="2968001005" sldId="258"/>
            <ac:spMk id="49" creationId="{8EE967DE-9B3C-8066-D3D4-F436712650E1}"/>
          </ac:spMkLst>
        </pc:spChg>
        <pc:spChg chg="add del mod">
          <ac:chgData name="Juan Carlos Ávila Puerta" userId="a0c02b1d-cba7-47d8-aa98-8e4c7e06c0c6" providerId="ADAL" clId="{E341A3FB-733B-485C-A59A-F19371CCEB6B}" dt="2024-05-07T09:37:24.535" v="1066" actId="478"/>
          <ac:spMkLst>
            <pc:docMk/>
            <pc:sldMk cId="2968001005" sldId="258"/>
            <ac:spMk id="50" creationId="{5AD2FB7D-31B6-03CB-FA33-2F75D6558887}"/>
          </ac:spMkLst>
        </pc:spChg>
        <pc:spChg chg="add del mod">
          <ac:chgData name="Juan Carlos Ávila Puerta" userId="a0c02b1d-cba7-47d8-aa98-8e4c7e06c0c6" providerId="ADAL" clId="{E341A3FB-733B-485C-A59A-F19371CCEB6B}" dt="2024-05-07T09:37:24.535" v="1066" actId="478"/>
          <ac:spMkLst>
            <pc:docMk/>
            <pc:sldMk cId="2968001005" sldId="258"/>
            <ac:spMk id="51" creationId="{15922C13-CA98-521C-73A9-5016D4B2D24C}"/>
          </ac:spMkLst>
        </pc:spChg>
        <pc:spChg chg="add del mod">
          <ac:chgData name="Juan Carlos Ávila Puerta" userId="a0c02b1d-cba7-47d8-aa98-8e4c7e06c0c6" providerId="ADAL" clId="{E341A3FB-733B-485C-A59A-F19371CCEB6B}" dt="2024-05-07T09:37:29.718" v="1067" actId="478"/>
          <ac:spMkLst>
            <pc:docMk/>
            <pc:sldMk cId="2968001005" sldId="258"/>
            <ac:spMk id="67" creationId="{99C5BEAA-81C9-5901-A348-86513A5173B1}"/>
          </ac:spMkLst>
        </pc:spChg>
        <pc:spChg chg="add mod">
          <ac:chgData name="Juan Carlos Ávila Puerta" userId="a0c02b1d-cba7-47d8-aa98-8e4c7e06c0c6" providerId="ADAL" clId="{E341A3FB-733B-485C-A59A-F19371CCEB6B}" dt="2024-05-07T09:42:01.948" v="1099" actId="571"/>
          <ac:spMkLst>
            <pc:docMk/>
            <pc:sldMk cId="2968001005" sldId="258"/>
            <ac:spMk id="68" creationId="{6C7F330C-62A7-CBD2-DD95-D710E2E999B8}"/>
          </ac:spMkLst>
        </pc:spChg>
        <pc:picChg chg="add del mod ord">
          <ac:chgData name="Juan Carlos Ávila Puerta" userId="a0c02b1d-cba7-47d8-aa98-8e4c7e06c0c6" providerId="ADAL" clId="{E341A3FB-733B-485C-A59A-F19371CCEB6B}" dt="2024-05-07T08:41:15.057" v="635" actId="478"/>
          <ac:picMkLst>
            <pc:docMk/>
            <pc:sldMk cId="2968001005" sldId="258"/>
            <ac:picMk id="5" creationId="{26B38F45-B591-360D-0B5A-39FC2B332DDA}"/>
          </ac:picMkLst>
        </pc:picChg>
        <pc:picChg chg="add del mod ord">
          <ac:chgData name="Juan Carlos Ávila Puerta" userId="a0c02b1d-cba7-47d8-aa98-8e4c7e06c0c6" providerId="ADAL" clId="{E341A3FB-733B-485C-A59A-F19371CCEB6B}" dt="2024-05-07T08:41:15.057" v="635" actId="478"/>
          <ac:picMkLst>
            <pc:docMk/>
            <pc:sldMk cId="2968001005" sldId="258"/>
            <ac:picMk id="7" creationId="{0BD9C798-0771-7C8F-51A5-D6B82B9C6FCB}"/>
          </ac:picMkLst>
        </pc:picChg>
        <pc:picChg chg="add del mod">
          <ac:chgData name="Juan Carlos Ávila Puerta" userId="a0c02b1d-cba7-47d8-aa98-8e4c7e06c0c6" providerId="ADAL" clId="{E341A3FB-733B-485C-A59A-F19371CCEB6B}" dt="2024-05-07T08:18:18.382" v="478" actId="478"/>
          <ac:picMkLst>
            <pc:docMk/>
            <pc:sldMk cId="2968001005" sldId="258"/>
            <ac:picMk id="11" creationId="{889AE396-76ED-9980-8F9F-88489B5B1F50}"/>
          </ac:picMkLst>
        </pc:picChg>
        <pc:picChg chg="add del mod ord">
          <ac:chgData name="Juan Carlos Ávila Puerta" userId="a0c02b1d-cba7-47d8-aa98-8e4c7e06c0c6" providerId="ADAL" clId="{E341A3FB-733B-485C-A59A-F19371CCEB6B}" dt="2024-05-07T08:41:15.057" v="635" actId="478"/>
          <ac:picMkLst>
            <pc:docMk/>
            <pc:sldMk cId="2968001005" sldId="258"/>
            <ac:picMk id="15" creationId="{CFB20885-A502-99B4-B430-2858A61604A2}"/>
          </ac:picMkLst>
        </pc:picChg>
        <pc:picChg chg="add del mod ord">
          <ac:chgData name="Juan Carlos Ávila Puerta" userId="a0c02b1d-cba7-47d8-aa98-8e4c7e06c0c6" providerId="ADAL" clId="{E341A3FB-733B-485C-A59A-F19371CCEB6B}" dt="2024-05-07T08:41:15.057" v="635" actId="478"/>
          <ac:picMkLst>
            <pc:docMk/>
            <pc:sldMk cId="2968001005" sldId="258"/>
            <ac:picMk id="18" creationId="{6DB5BD7D-83D9-FE41-8174-45F0B9B9E0B9}"/>
          </ac:picMkLst>
        </pc:picChg>
        <pc:picChg chg="add del mod">
          <ac:chgData name="Juan Carlos Ávila Puerta" userId="a0c02b1d-cba7-47d8-aa98-8e4c7e06c0c6" providerId="ADAL" clId="{E341A3FB-733B-485C-A59A-F19371CCEB6B}" dt="2024-05-07T08:24:53.804" v="498" actId="478"/>
          <ac:picMkLst>
            <pc:docMk/>
            <pc:sldMk cId="2968001005" sldId="258"/>
            <ac:picMk id="20" creationId="{0CE856D6-444E-DC19-3B4A-F25232D58AF9}"/>
          </ac:picMkLst>
        </pc:picChg>
        <pc:picChg chg="add del mod ord">
          <ac:chgData name="Juan Carlos Ávila Puerta" userId="a0c02b1d-cba7-47d8-aa98-8e4c7e06c0c6" providerId="ADAL" clId="{E341A3FB-733B-485C-A59A-F19371CCEB6B}" dt="2024-05-07T08:41:15.057" v="635" actId="478"/>
          <ac:picMkLst>
            <pc:docMk/>
            <pc:sldMk cId="2968001005" sldId="258"/>
            <ac:picMk id="22" creationId="{3AE69D36-380C-3FD0-B16A-377A58AB6327}"/>
          </ac:picMkLst>
        </pc:picChg>
        <pc:picChg chg="add del mod ord">
          <ac:chgData name="Juan Carlos Ávila Puerta" userId="a0c02b1d-cba7-47d8-aa98-8e4c7e06c0c6" providerId="ADAL" clId="{E341A3FB-733B-485C-A59A-F19371CCEB6B}" dt="2024-05-07T08:41:15.057" v="635" actId="478"/>
          <ac:picMkLst>
            <pc:docMk/>
            <pc:sldMk cId="2968001005" sldId="258"/>
            <ac:picMk id="24" creationId="{1DDF82CA-7C5B-DA21-E966-8D02FE9F0C2F}"/>
          </ac:picMkLst>
        </pc:picChg>
        <pc:picChg chg="add del mod">
          <ac:chgData name="Juan Carlos Ávila Puerta" userId="a0c02b1d-cba7-47d8-aa98-8e4c7e06c0c6" providerId="ADAL" clId="{E341A3FB-733B-485C-A59A-F19371CCEB6B}" dt="2024-05-07T08:46:08.491" v="706" actId="478"/>
          <ac:picMkLst>
            <pc:docMk/>
            <pc:sldMk cId="2968001005" sldId="258"/>
            <ac:picMk id="35" creationId="{0AB97501-2D18-D0D1-FBE1-4BD29FE71109}"/>
          </ac:picMkLst>
        </pc:picChg>
        <pc:picChg chg="add del mod ord">
          <ac:chgData name="Juan Carlos Ávila Puerta" userId="a0c02b1d-cba7-47d8-aa98-8e4c7e06c0c6" providerId="ADAL" clId="{E341A3FB-733B-485C-A59A-F19371CCEB6B}" dt="2024-05-07T09:37:20.203" v="1065" actId="478"/>
          <ac:picMkLst>
            <pc:docMk/>
            <pc:sldMk cId="2968001005" sldId="258"/>
            <ac:picMk id="37" creationId="{3890BDC0-CE39-2C4A-7B7A-96A6B4AFE319}"/>
          </ac:picMkLst>
        </pc:picChg>
        <pc:picChg chg="add del mod ord">
          <ac:chgData name="Juan Carlos Ávila Puerta" userId="a0c02b1d-cba7-47d8-aa98-8e4c7e06c0c6" providerId="ADAL" clId="{E341A3FB-733B-485C-A59A-F19371CCEB6B}" dt="2024-05-07T09:18:07.956" v="909" actId="478"/>
          <ac:picMkLst>
            <pc:docMk/>
            <pc:sldMk cId="2968001005" sldId="258"/>
            <ac:picMk id="39" creationId="{DDBF5761-D59A-8AE2-E7A1-71BACDA26E2F}"/>
          </ac:picMkLst>
        </pc:picChg>
        <pc:picChg chg="add del mod ord">
          <ac:chgData name="Juan Carlos Ávila Puerta" userId="a0c02b1d-cba7-47d8-aa98-8e4c7e06c0c6" providerId="ADAL" clId="{E341A3FB-733B-485C-A59A-F19371CCEB6B}" dt="2024-05-07T09:32:15.091" v="1040" actId="478"/>
          <ac:picMkLst>
            <pc:docMk/>
            <pc:sldMk cId="2968001005" sldId="258"/>
            <ac:picMk id="41" creationId="{3BF44550-10D9-BBB1-A287-4368796FE804}"/>
          </ac:picMkLst>
        </pc:picChg>
        <pc:picChg chg="add del mod">
          <ac:chgData name="Juan Carlos Ávila Puerta" userId="a0c02b1d-cba7-47d8-aa98-8e4c7e06c0c6" providerId="ADAL" clId="{E341A3FB-733B-485C-A59A-F19371CCEB6B}" dt="2024-05-07T09:32:34.276" v="1045" actId="478"/>
          <ac:picMkLst>
            <pc:docMk/>
            <pc:sldMk cId="2968001005" sldId="258"/>
            <ac:picMk id="45" creationId="{0A7A361C-D10B-D17A-51FD-A4E3517FFC23}"/>
          </ac:picMkLst>
        </pc:picChg>
        <pc:picChg chg="add del mod">
          <ac:chgData name="Juan Carlos Ávila Puerta" userId="a0c02b1d-cba7-47d8-aa98-8e4c7e06c0c6" providerId="ADAL" clId="{E341A3FB-733B-485C-A59A-F19371CCEB6B}" dt="2024-05-07T09:31:03.371" v="1033" actId="478"/>
          <ac:picMkLst>
            <pc:docMk/>
            <pc:sldMk cId="2968001005" sldId="258"/>
            <ac:picMk id="53" creationId="{00479CDE-5EC1-084D-23CB-2295B45D240F}"/>
          </ac:picMkLst>
        </pc:picChg>
        <pc:picChg chg="add mod">
          <ac:chgData name="Juan Carlos Ávila Puerta" userId="a0c02b1d-cba7-47d8-aa98-8e4c7e06c0c6" providerId="ADAL" clId="{E341A3FB-733B-485C-A59A-F19371CCEB6B}" dt="2024-05-07T09:46:00.613" v="1146" actId="1076"/>
          <ac:picMkLst>
            <pc:docMk/>
            <pc:sldMk cId="2968001005" sldId="258"/>
            <ac:picMk id="55" creationId="{A3A2545A-4245-06AF-E8FA-141AA78B22FA}"/>
          </ac:picMkLst>
        </pc:picChg>
        <pc:picChg chg="add mod">
          <ac:chgData name="Juan Carlos Ávila Puerta" userId="a0c02b1d-cba7-47d8-aa98-8e4c7e06c0c6" providerId="ADAL" clId="{E341A3FB-733B-485C-A59A-F19371CCEB6B}" dt="2024-05-07T09:46:00.613" v="1146" actId="1076"/>
          <ac:picMkLst>
            <pc:docMk/>
            <pc:sldMk cId="2968001005" sldId="258"/>
            <ac:picMk id="57" creationId="{57187069-1883-20F2-9C39-8DFCB92E3920}"/>
          </ac:picMkLst>
        </pc:picChg>
        <pc:picChg chg="add del mod">
          <ac:chgData name="Juan Carlos Ávila Puerta" userId="a0c02b1d-cba7-47d8-aa98-8e4c7e06c0c6" providerId="ADAL" clId="{E341A3FB-733B-485C-A59A-F19371CCEB6B}" dt="2024-05-07T09:37:20.203" v="1065" actId="478"/>
          <ac:picMkLst>
            <pc:docMk/>
            <pc:sldMk cId="2968001005" sldId="258"/>
            <ac:picMk id="59" creationId="{45134DD0-1D68-B33B-F9D1-C1314181DA24}"/>
          </ac:picMkLst>
        </pc:picChg>
        <pc:picChg chg="add mod">
          <ac:chgData name="Juan Carlos Ávila Puerta" userId="a0c02b1d-cba7-47d8-aa98-8e4c7e06c0c6" providerId="ADAL" clId="{E341A3FB-733B-485C-A59A-F19371CCEB6B}" dt="2024-05-07T10:14:29.657" v="1200" actId="1076"/>
          <ac:picMkLst>
            <pc:docMk/>
            <pc:sldMk cId="2968001005" sldId="258"/>
            <ac:picMk id="61" creationId="{4BE28C12-0969-42A6-9E44-479183F8CA9E}"/>
          </ac:picMkLst>
        </pc:picChg>
        <pc:picChg chg="add del mod">
          <ac:chgData name="Juan Carlos Ávila Puerta" userId="a0c02b1d-cba7-47d8-aa98-8e4c7e06c0c6" providerId="ADAL" clId="{E341A3FB-733B-485C-A59A-F19371CCEB6B}" dt="2024-05-07T09:32:33.787" v="1044" actId="478"/>
          <ac:picMkLst>
            <pc:docMk/>
            <pc:sldMk cId="2968001005" sldId="258"/>
            <ac:picMk id="63" creationId="{ED62CD00-E2C1-DF87-3818-8218721DFDE3}"/>
          </ac:picMkLst>
        </pc:picChg>
        <pc:picChg chg="add del mod">
          <ac:chgData name="Juan Carlos Ávila Puerta" userId="a0c02b1d-cba7-47d8-aa98-8e4c7e06c0c6" providerId="ADAL" clId="{E341A3FB-733B-485C-A59A-F19371CCEB6B}" dt="2024-05-07T09:37:20.203" v="1065" actId="478"/>
          <ac:picMkLst>
            <pc:docMk/>
            <pc:sldMk cId="2968001005" sldId="258"/>
            <ac:picMk id="65" creationId="{33B09AA2-9973-9514-6DCE-F9FDE7A239D5}"/>
          </ac:picMkLst>
        </pc:picChg>
      </pc:sldChg>
      <pc:sldChg chg="modSp add mod ord modAnim">
        <pc:chgData name="Juan Carlos Ávila Puerta" userId="a0c02b1d-cba7-47d8-aa98-8e4c7e06c0c6" providerId="ADAL" clId="{E341A3FB-733B-485C-A59A-F19371CCEB6B}" dt="2024-05-07T10:14:10.818" v="1197" actId="1076"/>
        <pc:sldMkLst>
          <pc:docMk/>
          <pc:sldMk cId="947371502" sldId="259"/>
        </pc:sldMkLst>
        <pc:spChg chg="mod">
          <ac:chgData name="Juan Carlos Ávila Puerta" userId="a0c02b1d-cba7-47d8-aa98-8e4c7e06c0c6" providerId="ADAL" clId="{E341A3FB-733B-485C-A59A-F19371CCEB6B}" dt="2024-05-07T10:14:00.819" v="1195" actId="1076"/>
          <ac:spMkLst>
            <pc:docMk/>
            <pc:sldMk cId="947371502" sldId="259"/>
            <ac:spMk id="2" creationId="{BB5BE704-C820-3B23-751D-5A4FFBF9D330}"/>
          </ac:spMkLst>
        </pc:spChg>
        <pc:spChg chg="mod">
          <ac:chgData name="Juan Carlos Ávila Puerta" userId="a0c02b1d-cba7-47d8-aa98-8e4c7e06c0c6" providerId="ADAL" clId="{E341A3FB-733B-485C-A59A-F19371CCEB6B}" dt="2024-05-07T09:46:08.651" v="1155" actId="1076"/>
          <ac:spMkLst>
            <pc:docMk/>
            <pc:sldMk cId="947371502" sldId="259"/>
            <ac:spMk id="27" creationId="{FBF14255-0755-F668-4629-02AC66932D72}"/>
          </ac:spMkLst>
        </pc:spChg>
        <pc:spChg chg="mod">
          <ac:chgData name="Juan Carlos Ávila Puerta" userId="a0c02b1d-cba7-47d8-aa98-8e4c7e06c0c6" providerId="ADAL" clId="{E341A3FB-733B-485C-A59A-F19371CCEB6B}" dt="2024-05-07T09:46:06.215" v="1153" actId="1076"/>
          <ac:spMkLst>
            <pc:docMk/>
            <pc:sldMk cId="947371502" sldId="259"/>
            <ac:spMk id="30" creationId="{1533CF45-394E-9835-7FE6-A8E39B01D922}"/>
          </ac:spMkLst>
        </pc:spChg>
        <pc:spChg chg="mod">
          <ac:chgData name="Juan Carlos Ávila Puerta" userId="a0c02b1d-cba7-47d8-aa98-8e4c7e06c0c6" providerId="ADAL" clId="{E341A3FB-733B-485C-A59A-F19371CCEB6B}" dt="2024-05-07T10:14:10.818" v="1197" actId="1076"/>
          <ac:spMkLst>
            <pc:docMk/>
            <pc:sldMk cId="947371502" sldId="259"/>
            <ac:spMk id="31" creationId="{C0E2175E-193D-ED22-957E-FE40025865EC}"/>
          </ac:spMkLst>
        </pc:spChg>
        <pc:picChg chg="mod">
          <ac:chgData name="Juan Carlos Ávila Puerta" userId="a0c02b1d-cba7-47d8-aa98-8e4c7e06c0c6" providerId="ADAL" clId="{E341A3FB-733B-485C-A59A-F19371CCEB6B}" dt="2024-05-07T10:14:10.818" v="1197" actId="1076"/>
          <ac:picMkLst>
            <pc:docMk/>
            <pc:sldMk cId="947371502" sldId="259"/>
            <ac:picMk id="5" creationId="{26B38F45-B591-360D-0B5A-39FC2B332DDA}"/>
          </ac:picMkLst>
        </pc:picChg>
        <pc:picChg chg="mod">
          <ac:chgData name="Juan Carlos Ávila Puerta" userId="a0c02b1d-cba7-47d8-aa98-8e4c7e06c0c6" providerId="ADAL" clId="{E341A3FB-733B-485C-A59A-F19371CCEB6B}" dt="2024-05-07T09:46:06.215" v="1153" actId="1076"/>
          <ac:picMkLst>
            <pc:docMk/>
            <pc:sldMk cId="947371502" sldId="259"/>
            <ac:picMk id="7" creationId="{0BD9C798-0771-7C8F-51A5-D6B82B9C6FCB}"/>
          </ac:picMkLst>
        </pc:picChg>
      </pc:sldChg>
      <pc:sldChg chg="addSp delSp modSp add mod delAnim modAnim">
        <pc:chgData name="Juan Carlos Ávila Puerta" userId="a0c02b1d-cba7-47d8-aa98-8e4c7e06c0c6" providerId="ADAL" clId="{E341A3FB-733B-485C-A59A-F19371CCEB6B}" dt="2024-05-07T10:36:06.742" v="1625" actId="339"/>
        <pc:sldMkLst>
          <pc:docMk/>
          <pc:sldMk cId="2775585525" sldId="260"/>
        </pc:sldMkLst>
        <pc:spChg chg="mod">
          <ac:chgData name="Juan Carlos Ávila Puerta" userId="a0c02b1d-cba7-47d8-aa98-8e4c7e06c0c6" providerId="ADAL" clId="{E341A3FB-733B-485C-A59A-F19371CCEB6B}" dt="2024-05-07T10:35:30.897" v="1624" actId="1076"/>
          <ac:spMkLst>
            <pc:docMk/>
            <pc:sldMk cId="2775585525" sldId="260"/>
            <ac:spMk id="2" creationId="{BB5BE704-C820-3B23-751D-5A4FFBF9D330}"/>
          </ac:spMkLst>
        </pc:spChg>
        <pc:spChg chg="add del mod">
          <ac:chgData name="Juan Carlos Ávila Puerta" userId="a0c02b1d-cba7-47d8-aa98-8e4c7e06c0c6" providerId="ADAL" clId="{E341A3FB-733B-485C-A59A-F19371CCEB6B}" dt="2024-05-07T10:35:09.527" v="1619" actId="478"/>
          <ac:spMkLst>
            <pc:docMk/>
            <pc:sldMk cId="2775585525" sldId="260"/>
            <ac:spMk id="3" creationId="{315EADEB-1A3F-01D5-90BA-55C696854428}"/>
          </ac:spMkLst>
        </pc:spChg>
        <pc:spChg chg="add del mod">
          <ac:chgData name="Juan Carlos Ávila Puerta" userId="a0c02b1d-cba7-47d8-aa98-8e4c7e06c0c6" providerId="ADAL" clId="{E341A3FB-733B-485C-A59A-F19371CCEB6B}" dt="2024-05-07T10:35:09.527" v="1619" actId="478"/>
          <ac:spMkLst>
            <pc:docMk/>
            <pc:sldMk cId="2775585525" sldId="260"/>
            <ac:spMk id="4" creationId="{155F56B1-1FF8-8984-7119-479269DD201F}"/>
          </ac:spMkLst>
        </pc:spChg>
        <pc:spChg chg="add del mod">
          <ac:chgData name="Juan Carlos Ávila Puerta" userId="a0c02b1d-cba7-47d8-aa98-8e4c7e06c0c6" providerId="ADAL" clId="{E341A3FB-733B-485C-A59A-F19371CCEB6B}" dt="2024-05-07T10:35:09.527" v="1619" actId="478"/>
          <ac:spMkLst>
            <pc:docMk/>
            <pc:sldMk cId="2775585525" sldId="260"/>
            <ac:spMk id="5" creationId="{8C61C6A8-CCD4-E8E1-FC65-D09F3195FD0A}"/>
          </ac:spMkLst>
        </pc:spChg>
        <pc:spChg chg="add del mod">
          <ac:chgData name="Juan Carlos Ávila Puerta" userId="a0c02b1d-cba7-47d8-aa98-8e4c7e06c0c6" providerId="ADAL" clId="{E341A3FB-733B-485C-A59A-F19371CCEB6B}" dt="2024-05-07T10:35:09.527" v="1619" actId="478"/>
          <ac:spMkLst>
            <pc:docMk/>
            <pc:sldMk cId="2775585525" sldId="260"/>
            <ac:spMk id="6" creationId="{FE981245-0CA4-DE98-D3A4-B74B5EE20C6C}"/>
          </ac:spMkLst>
        </pc:spChg>
        <pc:spChg chg="add del mod">
          <ac:chgData name="Juan Carlos Ávila Puerta" userId="a0c02b1d-cba7-47d8-aa98-8e4c7e06c0c6" providerId="ADAL" clId="{E341A3FB-733B-485C-A59A-F19371CCEB6B}" dt="2024-05-07T10:10:51.070" v="1190" actId="478"/>
          <ac:spMkLst>
            <pc:docMk/>
            <pc:sldMk cId="2775585525" sldId="260"/>
            <ac:spMk id="7" creationId="{A2E057FE-BAE5-AE1B-641B-9E5D08D2E808}"/>
          </ac:spMkLst>
        </pc:spChg>
        <pc:spChg chg="del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8" creationId="{1B15ED52-F352-441B-82BF-E0EA34836D08}"/>
          </ac:spMkLst>
        </pc:spChg>
        <pc:spChg chg="del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10" creationId="{3B2E3793-BFE6-45A2-9B7B-E18844431C99}"/>
          </ac:spMkLst>
        </pc:spChg>
        <pc:spChg chg="del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12" creationId="{BC4C4868-CB8F-4AF9-9CDB-8108F2C19B67}"/>
          </ac:spMkLst>
        </pc:spChg>
        <pc:spChg chg="del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14" creationId="{375E0459-6403-40CD-989D-56A4407CA12E}"/>
          </ac:spMkLst>
        </pc:spChg>
        <pc:spChg chg="del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16" creationId="{53E5B1A8-3AC9-4BD1-9BBC-78CA94F2D1BA}"/>
          </ac:spMkLst>
        </pc:spChg>
        <pc:spChg chg="add del mod">
          <ac:chgData name="Juan Carlos Ávila Puerta" userId="a0c02b1d-cba7-47d8-aa98-8e4c7e06c0c6" providerId="ADAL" clId="{E341A3FB-733B-485C-A59A-F19371CCEB6B}" dt="2024-05-07T10:35:09.527" v="1619" actId="478"/>
          <ac:spMkLst>
            <pc:docMk/>
            <pc:sldMk cId="2775585525" sldId="260"/>
            <ac:spMk id="18" creationId="{F0ABE87A-8F6D-A1BB-6FD4-E3780314D782}"/>
          </ac:spMkLst>
        </pc:spChg>
        <pc:spChg chg="add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25" creationId="{A8384FB5-9ADC-4DDC-881B-597D56F5B15D}"/>
          </ac:spMkLst>
        </pc:spChg>
        <pc:spChg chg="add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27" creationId="{1199E1B1-A8C0-4FE8-A5A8-1CB41D69F857}"/>
          </ac:spMkLst>
        </pc:spChg>
        <pc:spChg chg="add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29" creationId="{84A8DE83-DE75-4B41-9DB4-A7EC0B0DEC0B}"/>
          </ac:spMkLst>
        </pc:spChg>
        <pc:spChg chg="add">
          <ac:chgData name="Juan Carlos Ávila Puerta" userId="a0c02b1d-cba7-47d8-aa98-8e4c7e06c0c6" providerId="ADAL" clId="{E341A3FB-733B-485C-A59A-F19371CCEB6B}" dt="2024-05-07T10:35:25.165" v="1623" actId="26606"/>
          <ac:spMkLst>
            <pc:docMk/>
            <pc:sldMk cId="2775585525" sldId="260"/>
            <ac:spMk id="31" creationId="{A7009A0A-BEF5-4EAC-AF15-E4F9F002E239}"/>
          </ac:spMkLst>
        </pc:spChg>
        <pc:spChg chg="del">
          <ac:chgData name="Juan Carlos Ávila Puerta" userId="a0c02b1d-cba7-47d8-aa98-8e4c7e06c0c6" providerId="ADAL" clId="{E341A3FB-733B-485C-A59A-F19371CCEB6B}" dt="2024-05-07T10:10:27.811" v="1186" actId="478"/>
          <ac:spMkLst>
            <pc:docMk/>
            <pc:sldMk cId="2775585525" sldId="260"/>
            <ac:spMk id="33" creationId="{213DA0EA-8AB2-7D45-914A-CCD635EDAFE6}"/>
          </ac:spMkLst>
        </pc:spChg>
        <pc:picChg chg="add del mod">
          <ac:chgData name="Juan Carlos Ávila Puerta" userId="a0c02b1d-cba7-47d8-aa98-8e4c7e06c0c6" providerId="ADAL" clId="{E341A3FB-733B-485C-A59A-F19371CCEB6B}" dt="2024-05-07T10:10:51.070" v="1190" actId="478"/>
          <ac:picMkLst>
            <pc:docMk/>
            <pc:sldMk cId="2775585525" sldId="260"/>
            <ac:picMk id="9" creationId="{D3998A06-7425-803D-35D8-F626DCEF78D7}"/>
          </ac:picMkLst>
        </pc:picChg>
        <pc:picChg chg="add del mod">
          <ac:chgData name="Juan Carlos Ávila Puerta" userId="a0c02b1d-cba7-47d8-aa98-8e4c7e06c0c6" providerId="ADAL" clId="{E341A3FB-733B-485C-A59A-F19371CCEB6B}" dt="2024-05-07T10:35:09.527" v="1619" actId="478"/>
          <ac:picMkLst>
            <pc:docMk/>
            <pc:sldMk cId="2775585525" sldId="260"/>
            <ac:picMk id="11" creationId="{6126C254-EF46-093B-F3D2-9215ED2A3635}"/>
          </ac:picMkLst>
        </pc:picChg>
        <pc:picChg chg="add del mod">
          <ac:chgData name="Juan Carlos Ávila Puerta" userId="a0c02b1d-cba7-47d8-aa98-8e4c7e06c0c6" providerId="ADAL" clId="{E341A3FB-733B-485C-A59A-F19371CCEB6B}" dt="2024-05-07T10:35:09.527" v="1619" actId="478"/>
          <ac:picMkLst>
            <pc:docMk/>
            <pc:sldMk cId="2775585525" sldId="260"/>
            <ac:picMk id="13" creationId="{6EFAB2D9-F6BB-AD42-F0B5-A1A279E83A97}"/>
          </ac:picMkLst>
        </pc:picChg>
        <pc:picChg chg="add del mod">
          <ac:chgData name="Juan Carlos Ávila Puerta" userId="a0c02b1d-cba7-47d8-aa98-8e4c7e06c0c6" providerId="ADAL" clId="{E341A3FB-733B-485C-A59A-F19371CCEB6B}" dt="2024-05-07T10:35:09.527" v="1619" actId="478"/>
          <ac:picMkLst>
            <pc:docMk/>
            <pc:sldMk cId="2775585525" sldId="260"/>
            <ac:picMk id="15" creationId="{6BDD27AF-3759-FCEB-CD4E-D708790A3416}"/>
          </ac:picMkLst>
        </pc:picChg>
        <pc:picChg chg="add del mod">
          <ac:chgData name="Juan Carlos Ávila Puerta" userId="a0c02b1d-cba7-47d8-aa98-8e4c7e06c0c6" providerId="ADAL" clId="{E341A3FB-733B-485C-A59A-F19371CCEB6B}" dt="2024-05-07T10:35:09.527" v="1619" actId="478"/>
          <ac:picMkLst>
            <pc:docMk/>
            <pc:sldMk cId="2775585525" sldId="260"/>
            <ac:picMk id="17" creationId="{A6EAB889-809E-4FB0-E3BA-3ADA86C54549}"/>
          </ac:picMkLst>
        </pc:picChg>
        <pc:picChg chg="add mod">
          <ac:chgData name="Juan Carlos Ávila Puerta" userId="a0c02b1d-cba7-47d8-aa98-8e4c7e06c0c6" providerId="ADAL" clId="{E341A3FB-733B-485C-A59A-F19371CCEB6B}" dt="2024-05-07T10:36:06.742" v="1625" actId="339"/>
          <ac:picMkLst>
            <pc:docMk/>
            <pc:sldMk cId="2775585525" sldId="260"/>
            <ac:picMk id="20" creationId="{412601DC-F954-DFF7-ECF9-172C825271F9}"/>
          </ac:picMkLst>
        </pc:picChg>
      </pc:sldChg>
      <pc:sldChg chg="addSp delSp modSp add mod ord delAnim modAnim addCm delCm modCm modNotesTx">
        <pc:chgData name="Juan Carlos Ávila Puerta" userId="a0c02b1d-cba7-47d8-aa98-8e4c7e06c0c6" providerId="ADAL" clId="{E341A3FB-733B-485C-A59A-F19371CCEB6B}" dt="2024-05-07T10:05:57.478" v="1168" actId="20577"/>
        <pc:sldMkLst>
          <pc:docMk/>
          <pc:sldMk cId="2121239865" sldId="261"/>
        </pc:sldMkLst>
        <pc:spChg chg="mod">
          <ac:chgData name="Juan Carlos Ávila Puerta" userId="a0c02b1d-cba7-47d8-aa98-8e4c7e06c0c6" providerId="ADAL" clId="{E341A3FB-733B-485C-A59A-F19371CCEB6B}" dt="2024-05-07T09:09:58.842" v="875" actId="1076"/>
          <ac:spMkLst>
            <pc:docMk/>
            <pc:sldMk cId="2121239865" sldId="261"/>
            <ac:spMk id="2" creationId="{BB5BE704-C820-3B23-751D-5A4FFBF9D330}"/>
          </ac:spMkLst>
        </pc:spChg>
        <pc:spChg chg="add del mod">
          <ac:chgData name="Juan Carlos Ávila Puerta" userId="a0c02b1d-cba7-47d8-aa98-8e4c7e06c0c6" providerId="ADAL" clId="{E341A3FB-733B-485C-A59A-F19371CCEB6B}" dt="2024-05-07T09:14:58.446" v="894" actId="478"/>
          <ac:spMkLst>
            <pc:docMk/>
            <pc:sldMk cId="2121239865" sldId="261"/>
            <ac:spMk id="3" creationId="{280411C2-269C-C87B-2C5F-0ED44AFB30A6}"/>
          </ac:spMkLst>
        </pc:spChg>
        <pc:spChg chg="add del mod">
          <ac:chgData name="Juan Carlos Ávila Puerta" userId="a0c02b1d-cba7-47d8-aa98-8e4c7e06c0c6" providerId="ADAL" clId="{E341A3FB-733B-485C-A59A-F19371CCEB6B}" dt="2024-05-07T09:14:58.446" v="894" actId="478"/>
          <ac:spMkLst>
            <pc:docMk/>
            <pc:sldMk cId="2121239865" sldId="261"/>
            <ac:spMk id="4" creationId="{24D88C90-090C-A657-B448-B667F7E7B3B5}"/>
          </ac:spMkLst>
        </pc:spChg>
        <pc:spChg chg="add del mod">
          <ac:chgData name="Juan Carlos Ávila Puerta" userId="a0c02b1d-cba7-47d8-aa98-8e4c7e06c0c6" providerId="ADAL" clId="{E341A3FB-733B-485C-A59A-F19371CCEB6B}" dt="2024-05-07T09:14:58.446" v="894" actId="478"/>
          <ac:spMkLst>
            <pc:docMk/>
            <pc:sldMk cId="2121239865" sldId="261"/>
            <ac:spMk id="5" creationId="{6E2942FF-9D7A-0B93-D462-AADCA30782D6}"/>
          </ac:spMkLst>
        </pc:spChg>
        <pc:spChg chg="add del mod">
          <ac:chgData name="Juan Carlos Ávila Puerta" userId="a0c02b1d-cba7-47d8-aa98-8e4c7e06c0c6" providerId="ADAL" clId="{E341A3FB-733B-485C-A59A-F19371CCEB6B}" dt="2024-05-07T09:07:25.029" v="854" actId="478"/>
          <ac:spMkLst>
            <pc:docMk/>
            <pc:sldMk cId="2121239865" sldId="261"/>
            <ac:spMk id="6" creationId="{BB43B510-A301-92C9-1E29-EC324FD654B2}"/>
          </ac:spMkLst>
        </pc:spChg>
        <pc:spChg chg="add del mod">
          <ac:chgData name="Juan Carlos Ávila Puerta" userId="a0c02b1d-cba7-47d8-aa98-8e4c7e06c0c6" providerId="ADAL" clId="{E341A3FB-733B-485C-A59A-F19371CCEB6B}" dt="2024-05-07T09:07:28.518" v="857" actId="478"/>
          <ac:spMkLst>
            <pc:docMk/>
            <pc:sldMk cId="2121239865" sldId="261"/>
            <ac:spMk id="7" creationId="{76A85A9D-DBC3-FA6B-653E-2260825B04BD}"/>
          </ac:spMkLst>
        </pc:spChg>
        <pc:spChg chg="add del mod">
          <ac:chgData name="Juan Carlos Ávila Puerta" userId="a0c02b1d-cba7-47d8-aa98-8e4c7e06c0c6" providerId="ADAL" clId="{E341A3FB-733B-485C-A59A-F19371CCEB6B}" dt="2024-05-07T09:16:04.898" v="905" actId="478"/>
          <ac:spMkLst>
            <pc:docMk/>
            <pc:sldMk cId="2121239865" sldId="261"/>
            <ac:spMk id="9" creationId="{CB42AA45-A8D6-9CAE-45B5-D8CFA513716E}"/>
          </ac:spMkLst>
        </pc:spChg>
        <pc:spChg chg="del">
          <ac:chgData name="Juan Carlos Ávila Puerta" userId="a0c02b1d-cba7-47d8-aa98-8e4c7e06c0c6" providerId="ADAL" clId="{E341A3FB-733B-485C-A59A-F19371CCEB6B}" dt="2024-05-07T09:00:32.663" v="772"/>
          <ac:spMkLst>
            <pc:docMk/>
            <pc:sldMk cId="2121239865" sldId="261"/>
            <ac:spMk id="33" creationId="{213DA0EA-8AB2-7D45-914A-CCD635EDAFE6}"/>
          </ac:spMkLst>
        </pc:spChg>
        <pc:picChg chg="add del mod">
          <ac:chgData name="Juan Carlos Ávila Puerta" userId="a0c02b1d-cba7-47d8-aa98-8e4c7e06c0c6" providerId="ADAL" clId="{E341A3FB-733B-485C-A59A-F19371CCEB6B}" dt="2024-05-07T09:14:58.446" v="894" actId="478"/>
          <ac:picMkLst>
            <pc:docMk/>
            <pc:sldMk cId="2121239865" sldId="261"/>
            <ac:picMk id="1026" creationId="{BB7223E5-BD28-52E1-FCA6-F12E89563210}"/>
          </ac:picMkLst>
        </pc:picChg>
        <pc:picChg chg="add del mod">
          <ac:chgData name="Juan Carlos Ávila Puerta" userId="a0c02b1d-cba7-47d8-aa98-8e4c7e06c0c6" providerId="ADAL" clId="{E341A3FB-733B-485C-A59A-F19371CCEB6B}" dt="2024-05-07T09:15:13.288" v="898" actId="478"/>
          <ac:picMkLst>
            <pc:docMk/>
            <pc:sldMk cId="2121239865" sldId="261"/>
            <ac:picMk id="1028" creationId="{7B899E00-463B-10A6-3FED-4704C6959609}"/>
          </ac:picMkLst>
        </pc:picChg>
        <pc:picChg chg="add del mod">
          <ac:chgData name="Juan Carlos Ávila Puerta" userId="a0c02b1d-cba7-47d8-aa98-8e4c7e06c0c6" providerId="ADAL" clId="{E341A3FB-733B-485C-A59A-F19371CCEB6B}" dt="2024-05-07T09:14:58.446" v="894" actId="478"/>
          <ac:picMkLst>
            <pc:docMk/>
            <pc:sldMk cId="2121239865" sldId="261"/>
            <ac:picMk id="1030" creationId="{B3064597-6EEF-39C8-3138-A3A2ACF9243A}"/>
          </ac:picMkLst>
        </pc:picChg>
        <pc:picChg chg="add del mod">
          <ac:chgData name="Juan Carlos Ávila Puerta" userId="a0c02b1d-cba7-47d8-aa98-8e4c7e06c0c6" providerId="ADAL" clId="{E341A3FB-733B-485C-A59A-F19371CCEB6B}" dt="2024-05-07T09:15:55.828" v="903" actId="1076"/>
          <ac:picMkLst>
            <pc:docMk/>
            <pc:sldMk cId="2121239865" sldId="261"/>
            <ac:picMk id="1032" creationId="{9C03A366-7ABB-9704-348F-D0E6D637626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Juan Carlos Ávila Puerta" userId="a0c02b1d-cba7-47d8-aa98-8e4c7e06c0c6" providerId="ADAL" clId="{E341A3FB-733B-485C-A59A-F19371CCEB6B}" dt="2024-05-07T09:47:12.381" v="1166"/>
              <pc2:cmMkLst xmlns:pc2="http://schemas.microsoft.com/office/powerpoint/2019/9/main/command">
                <pc:docMk/>
                <pc:sldMk cId="2121239865" sldId="261"/>
                <pc2:cmMk id="{12FD568C-4F4C-438A-8E0A-6C4DD20E3CE7}"/>
              </pc2:cmMkLst>
              <pc226:cmRplyChg chg="add mod">
                <pc226:chgData name="Juan Carlos Ávila Puerta" userId="a0c02b1d-cba7-47d8-aa98-8e4c7e06c0c6" providerId="ADAL" clId="{E341A3FB-733B-485C-A59A-F19371CCEB6B}" dt="2024-05-07T09:12:48.300" v="881"/>
                <pc2:cmRplyMkLst xmlns:pc2="http://schemas.microsoft.com/office/powerpoint/2019/9/main/command">
                  <pc:docMk/>
                  <pc:sldMk cId="2121239865" sldId="261"/>
                  <pc2:cmMk id="{12FD568C-4F4C-438A-8E0A-6C4DD20E3CE7}"/>
                  <pc2:cmRplyMk id="{F7C1F58A-4065-4F63-8803-061E368A2B6D}"/>
                </pc2:cmRplyMkLst>
              </pc226:cmRplyChg>
            </pc226:cmChg>
          </p:ext>
        </pc:extLst>
      </pc:sldChg>
      <pc:sldChg chg="addSp delSp add del setBg delDesignElem">
        <pc:chgData name="Juan Carlos Ávila Puerta" userId="a0c02b1d-cba7-47d8-aa98-8e4c7e06c0c6" providerId="ADAL" clId="{E341A3FB-733B-485C-A59A-F19371CCEB6B}" dt="2024-05-07T10:06:10.300" v="1171"/>
        <pc:sldMkLst>
          <pc:docMk/>
          <pc:sldMk cId="243881104" sldId="262"/>
        </pc:sldMkLst>
        <pc:spChg chg="add del">
          <ac:chgData name="Juan Carlos Ávila Puerta" userId="a0c02b1d-cba7-47d8-aa98-8e4c7e06c0c6" providerId="ADAL" clId="{E341A3FB-733B-485C-A59A-F19371CCEB6B}" dt="2024-05-07T10:06:10.300" v="1171"/>
          <ac:spMkLst>
            <pc:docMk/>
            <pc:sldMk cId="243881104" sldId="262"/>
            <ac:spMk id="8" creationId="{1B15ED52-F352-441B-82BF-E0EA34836D08}"/>
          </ac:spMkLst>
        </pc:spChg>
        <pc:spChg chg="add del">
          <ac:chgData name="Juan Carlos Ávila Puerta" userId="a0c02b1d-cba7-47d8-aa98-8e4c7e06c0c6" providerId="ADAL" clId="{E341A3FB-733B-485C-A59A-F19371CCEB6B}" dt="2024-05-07T10:06:10.300" v="1171"/>
          <ac:spMkLst>
            <pc:docMk/>
            <pc:sldMk cId="243881104" sldId="262"/>
            <ac:spMk id="10" creationId="{3B2E3793-BFE6-45A2-9B7B-E18844431C99}"/>
          </ac:spMkLst>
        </pc:spChg>
        <pc:spChg chg="add del">
          <ac:chgData name="Juan Carlos Ávila Puerta" userId="a0c02b1d-cba7-47d8-aa98-8e4c7e06c0c6" providerId="ADAL" clId="{E341A3FB-733B-485C-A59A-F19371CCEB6B}" dt="2024-05-07T10:06:10.300" v="1171"/>
          <ac:spMkLst>
            <pc:docMk/>
            <pc:sldMk cId="243881104" sldId="262"/>
            <ac:spMk id="12" creationId="{BC4C4868-CB8F-4AF9-9CDB-8108F2C19B67}"/>
          </ac:spMkLst>
        </pc:spChg>
        <pc:spChg chg="add del">
          <ac:chgData name="Juan Carlos Ávila Puerta" userId="a0c02b1d-cba7-47d8-aa98-8e4c7e06c0c6" providerId="ADAL" clId="{E341A3FB-733B-485C-A59A-F19371CCEB6B}" dt="2024-05-07T10:06:10.300" v="1171"/>
          <ac:spMkLst>
            <pc:docMk/>
            <pc:sldMk cId="243881104" sldId="262"/>
            <ac:spMk id="14" creationId="{375E0459-6403-40CD-989D-56A4407CA12E}"/>
          </ac:spMkLst>
        </pc:spChg>
        <pc:spChg chg="add del">
          <ac:chgData name="Juan Carlos Ávila Puerta" userId="a0c02b1d-cba7-47d8-aa98-8e4c7e06c0c6" providerId="ADAL" clId="{E341A3FB-733B-485C-A59A-F19371CCEB6B}" dt="2024-05-07T10:06:10.300" v="1171"/>
          <ac:spMkLst>
            <pc:docMk/>
            <pc:sldMk cId="243881104" sldId="262"/>
            <ac:spMk id="16" creationId="{53E5B1A8-3AC9-4BD1-9BBC-78CA94F2D1BA}"/>
          </ac:spMkLst>
        </pc:spChg>
      </pc:sldChg>
      <pc:sldChg chg="addSp delSp modSp add mod modAnim">
        <pc:chgData name="Juan Carlos Ávila Puerta" userId="a0c02b1d-cba7-47d8-aa98-8e4c7e06c0c6" providerId="ADAL" clId="{E341A3FB-733B-485C-A59A-F19371CCEB6B}" dt="2024-05-07T10:38:27.938" v="1630" actId="1076"/>
        <pc:sldMkLst>
          <pc:docMk/>
          <pc:sldMk cId="1444975280" sldId="262"/>
        </pc:sldMkLst>
        <pc:spChg chg="mod">
          <ac:chgData name="Juan Carlos Ávila Puerta" userId="a0c02b1d-cba7-47d8-aa98-8e4c7e06c0c6" providerId="ADAL" clId="{E341A3FB-733B-485C-A59A-F19371CCEB6B}" dt="2024-05-07T10:06:30.789" v="1184" actId="1076"/>
          <ac:spMkLst>
            <pc:docMk/>
            <pc:sldMk cId="1444975280" sldId="262"/>
            <ac:spMk id="2" creationId="{BB5BE704-C820-3B23-751D-5A4FFBF9D330}"/>
          </ac:spMkLst>
        </pc:spChg>
        <pc:spChg chg="del">
          <ac:chgData name="Juan Carlos Ávila Puerta" userId="a0c02b1d-cba7-47d8-aa98-8e4c7e06c0c6" providerId="ADAL" clId="{E341A3FB-733B-485C-A59A-F19371CCEB6B}" dt="2024-05-07T10:37:43.344" v="1628"/>
          <ac:spMkLst>
            <pc:docMk/>
            <pc:sldMk cId="1444975280" sldId="262"/>
            <ac:spMk id="33" creationId="{213DA0EA-8AB2-7D45-914A-CCD635EDAFE6}"/>
          </ac:spMkLst>
        </pc:spChg>
        <pc:graphicFrameChg chg="add mod">
          <ac:chgData name="Juan Carlos Ávila Puerta" userId="a0c02b1d-cba7-47d8-aa98-8e4c7e06c0c6" providerId="ADAL" clId="{E341A3FB-733B-485C-A59A-F19371CCEB6B}" dt="2024-05-07T10:38:27.938" v="1630" actId="1076"/>
          <ac:graphicFrameMkLst>
            <pc:docMk/>
            <pc:sldMk cId="1444975280" sldId="262"/>
            <ac:graphicFrameMk id="3" creationId="{5FAB6543-FF6F-16E6-F7BA-9A2A12430915}"/>
          </ac:graphicFrameMkLst>
        </pc:graphicFrameChg>
      </pc:sldChg>
      <pc:sldChg chg="addSp delSp modSp add mod delAnim modAnim">
        <pc:chgData name="Juan Carlos Ávila Puerta" userId="a0c02b1d-cba7-47d8-aa98-8e4c7e06c0c6" providerId="ADAL" clId="{E341A3FB-733B-485C-A59A-F19371CCEB6B}" dt="2024-05-07T11:06:30.912" v="1681" actId="1076"/>
        <pc:sldMkLst>
          <pc:docMk/>
          <pc:sldMk cId="339250900" sldId="263"/>
        </pc:sldMkLst>
        <pc:spChg chg="mod">
          <ac:chgData name="Juan Carlos Ávila Puerta" userId="a0c02b1d-cba7-47d8-aa98-8e4c7e06c0c6" providerId="ADAL" clId="{E341A3FB-733B-485C-A59A-F19371CCEB6B}" dt="2024-05-07T11:05:17.749" v="1669" actId="1076"/>
          <ac:spMkLst>
            <pc:docMk/>
            <pc:sldMk cId="339250900" sldId="263"/>
            <ac:spMk id="2" creationId="{BB5BE704-C820-3B23-751D-5A4FFBF9D330}"/>
          </ac:spMkLst>
        </pc:spChg>
        <pc:spChg chg="add del mod">
          <ac:chgData name="Juan Carlos Ávila Puerta" userId="a0c02b1d-cba7-47d8-aa98-8e4c7e06c0c6" providerId="ADAL" clId="{E341A3FB-733B-485C-A59A-F19371CCEB6B}" dt="2024-05-07T11:05:22.326" v="1670" actId="478"/>
          <ac:spMkLst>
            <pc:docMk/>
            <pc:sldMk cId="339250900" sldId="263"/>
            <ac:spMk id="4" creationId="{71535D44-77ED-D336-BA0F-ECE76DB7A094}"/>
          </ac:spMkLst>
        </pc:spChg>
        <pc:spChg chg="add del mod">
          <ac:chgData name="Juan Carlos Ávila Puerta" userId="a0c02b1d-cba7-47d8-aa98-8e4c7e06c0c6" providerId="ADAL" clId="{E341A3FB-733B-485C-A59A-F19371CCEB6B}" dt="2024-05-07T11:05:55.737" v="1671" actId="931"/>
          <ac:spMkLst>
            <pc:docMk/>
            <pc:sldMk cId="339250900" sldId="263"/>
            <ac:spMk id="9" creationId="{73F5A405-CB84-F990-E321-8C7299EAD4CD}"/>
          </ac:spMkLst>
        </pc:spChg>
        <pc:spChg chg="del">
          <ac:chgData name="Juan Carlos Ávila Puerta" userId="a0c02b1d-cba7-47d8-aa98-8e4c7e06c0c6" providerId="ADAL" clId="{E341A3FB-733B-485C-A59A-F19371CCEB6B}" dt="2024-05-07T11:04:34.488" v="1636" actId="478"/>
          <ac:spMkLst>
            <pc:docMk/>
            <pc:sldMk cId="339250900" sldId="263"/>
            <ac:spMk id="26" creationId="{55813932-CD57-5F89-AB4C-49EEB0EDC256}"/>
          </ac:spMkLst>
        </pc:spChg>
        <pc:spChg chg="del">
          <ac:chgData name="Juan Carlos Ávila Puerta" userId="a0c02b1d-cba7-47d8-aa98-8e4c7e06c0c6" providerId="ADAL" clId="{E341A3FB-733B-485C-A59A-F19371CCEB6B}" dt="2024-05-07T11:04:34.488" v="1636" actId="478"/>
          <ac:spMkLst>
            <pc:docMk/>
            <pc:sldMk cId="339250900" sldId="263"/>
            <ac:spMk id="27" creationId="{FBF14255-0755-F668-4629-02AC66932D72}"/>
          </ac:spMkLst>
        </pc:spChg>
        <pc:spChg chg="del">
          <ac:chgData name="Juan Carlos Ávila Puerta" userId="a0c02b1d-cba7-47d8-aa98-8e4c7e06c0c6" providerId="ADAL" clId="{E341A3FB-733B-485C-A59A-F19371CCEB6B}" dt="2024-05-07T11:04:34.488" v="1636" actId="478"/>
          <ac:spMkLst>
            <pc:docMk/>
            <pc:sldMk cId="339250900" sldId="263"/>
            <ac:spMk id="28" creationId="{CD2994C5-BEC6-FFE5-839D-B7789D7F12EB}"/>
          </ac:spMkLst>
        </pc:spChg>
        <pc:spChg chg="del">
          <ac:chgData name="Juan Carlos Ávila Puerta" userId="a0c02b1d-cba7-47d8-aa98-8e4c7e06c0c6" providerId="ADAL" clId="{E341A3FB-733B-485C-A59A-F19371CCEB6B}" dt="2024-05-07T11:04:34.488" v="1636" actId="478"/>
          <ac:spMkLst>
            <pc:docMk/>
            <pc:sldMk cId="339250900" sldId="263"/>
            <ac:spMk id="29" creationId="{E7F38AC6-589F-CB5A-1170-AA23571B7A35}"/>
          </ac:spMkLst>
        </pc:spChg>
        <pc:spChg chg="del">
          <ac:chgData name="Juan Carlos Ávila Puerta" userId="a0c02b1d-cba7-47d8-aa98-8e4c7e06c0c6" providerId="ADAL" clId="{E341A3FB-733B-485C-A59A-F19371CCEB6B}" dt="2024-05-07T11:04:34.488" v="1636" actId="478"/>
          <ac:spMkLst>
            <pc:docMk/>
            <pc:sldMk cId="339250900" sldId="263"/>
            <ac:spMk id="30" creationId="{1533CF45-394E-9835-7FE6-A8E39B01D922}"/>
          </ac:spMkLst>
        </pc:spChg>
        <pc:spChg chg="del">
          <ac:chgData name="Juan Carlos Ávila Puerta" userId="a0c02b1d-cba7-47d8-aa98-8e4c7e06c0c6" providerId="ADAL" clId="{E341A3FB-733B-485C-A59A-F19371CCEB6B}" dt="2024-05-07T11:04:36.269" v="1637" actId="478"/>
          <ac:spMkLst>
            <pc:docMk/>
            <pc:sldMk cId="339250900" sldId="263"/>
            <ac:spMk id="31" creationId="{C0E2175E-193D-ED22-957E-FE40025865EC}"/>
          </ac:spMkLst>
        </pc:spChg>
        <pc:graphicFrameChg chg="add mod ord modGraphic">
          <ac:chgData name="Juan Carlos Ávila Puerta" userId="a0c02b1d-cba7-47d8-aa98-8e4c7e06c0c6" providerId="ADAL" clId="{E341A3FB-733B-485C-A59A-F19371CCEB6B}" dt="2024-05-07T11:06:30.912" v="1681" actId="1076"/>
          <ac:graphicFrameMkLst>
            <pc:docMk/>
            <pc:sldMk cId="339250900" sldId="263"/>
            <ac:graphicFrameMk id="11" creationId="{6DDE4E32-4EED-6759-2CF4-CE4E7CDCAEDE}"/>
          </ac:graphicFrameMkLst>
        </pc:graphicFrameChg>
        <pc:picChg chg="del">
          <ac:chgData name="Juan Carlos Ávila Puerta" userId="a0c02b1d-cba7-47d8-aa98-8e4c7e06c0c6" providerId="ADAL" clId="{E341A3FB-733B-485C-A59A-F19371CCEB6B}" dt="2024-05-07T11:04:36.269" v="1637" actId="478"/>
          <ac:picMkLst>
            <pc:docMk/>
            <pc:sldMk cId="339250900" sldId="263"/>
            <ac:picMk id="5" creationId="{26B38F45-B591-360D-0B5A-39FC2B332DDA}"/>
          </ac:picMkLst>
        </pc:picChg>
        <pc:picChg chg="del">
          <ac:chgData name="Juan Carlos Ávila Puerta" userId="a0c02b1d-cba7-47d8-aa98-8e4c7e06c0c6" providerId="ADAL" clId="{E341A3FB-733B-485C-A59A-F19371CCEB6B}" dt="2024-05-07T11:04:34.488" v="1636" actId="478"/>
          <ac:picMkLst>
            <pc:docMk/>
            <pc:sldMk cId="339250900" sldId="263"/>
            <ac:picMk id="7" creationId="{0BD9C798-0771-7C8F-51A5-D6B82B9C6FCB}"/>
          </ac:picMkLst>
        </pc:picChg>
        <pc:picChg chg="del">
          <ac:chgData name="Juan Carlos Ávila Puerta" userId="a0c02b1d-cba7-47d8-aa98-8e4c7e06c0c6" providerId="ADAL" clId="{E341A3FB-733B-485C-A59A-F19371CCEB6B}" dt="2024-05-07T11:04:34.488" v="1636" actId="478"/>
          <ac:picMkLst>
            <pc:docMk/>
            <pc:sldMk cId="339250900" sldId="263"/>
            <ac:picMk id="15" creationId="{CFB20885-A502-99B4-B430-2858A61604A2}"/>
          </ac:picMkLst>
        </pc:picChg>
        <pc:picChg chg="del">
          <ac:chgData name="Juan Carlos Ávila Puerta" userId="a0c02b1d-cba7-47d8-aa98-8e4c7e06c0c6" providerId="ADAL" clId="{E341A3FB-733B-485C-A59A-F19371CCEB6B}" dt="2024-05-07T11:04:34.488" v="1636" actId="478"/>
          <ac:picMkLst>
            <pc:docMk/>
            <pc:sldMk cId="339250900" sldId="263"/>
            <ac:picMk id="18" creationId="{6DB5BD7D-83D9-FE41-8174-45F0B9B9E0B9}"/>
          </ac:picMkLst>
        </pc:picChg>
        <pc:picChg chg="del">
          <ac:chgData name="Juan Carlos Ávila Puerta" userId="a0c02b1d-cba7-47d8-aa98-8e4c7e06c0c6" providerId="ADAL" clId="{E341A3FB-733B-485C-A59A-F19371CCEB6B}" dt="2024-05-07T11:04:34.488" v="1636" actId="478"/>
          <ac:picMkLst>
            <pc:docMk/>
            <pc:sldMk cId="339250900" sldId="263"/>
            <ac:picMk id="22" creationId="{3AE69D36-380C-3FD0-B16A-377A58AB6327}"/>
          </ac:picMkLst>
        </pc:picChg>
        <pc:picChg chg="del">
          <ac:chgData name="Juan Carlos Ávila Puerta" userId="a0c02b1d-cba7-47d8-aa98-8e4c7e06c0c6" providerId="ADAL" clId="{E341A3FB-733B-485C-A59A-F19371CCEB6B}" dt="2024-05-07T11:04:34.488" v="1636" actId="478"/>
          <ac:picMkLst>
            <pc:docMk/>
            <pc:sldMk cId="339250900" sldId="263"/>
            <ac:picMk id="24" creationId="{1DDF82CA-7C5B-DA21-E966-8D02FE9F0C2F}"/>
          </ac:picMkLst>
        </pc:picChg>
      </pc:sldChg>
      <pc:sldChg chg="addSp delSp add del setBg delDesignElem">
        <pc:chgData name="Juan Carlos Ávila Puerta" userId="a0c02b1d-cba7-47d8-aa98-8e4c7e06c0c6" providerId="ADAL" clId="{E341A3FB-733B-485C-A59A-F19371CCEB6B}" dt="2024-05-07T11:04:22.804" v="1634"/>
        <pc:sldMkLst>
          <pc:docMk/>
          <pc:sldMk cId="585391725" sldId="263"/>
        </pc:sldMkLst>
        <pc:spChg chg="add del">
          <ac:chgData name="Juan Carlos Ávila Puerta" userId="a0c02b1d-cba7-47d8-aa98-8e4c7e06c0c6" providerId="ADAL" clId="{E341A3FB-733B-485C-A59A-F19371CCEB6B}" dt="2024-05-07T11:04:22.804" v="1634"/>
          <ac:spMkLst>
            <pc:docMk/>
            <pc:sldMk cId="585391725" sldId="263"/>
            <ac:spMk id="8" creationId="{1B15ED52-F352-441B-82BF-E0EA34836D08}"/>
          </ac:spMkLst>
        </pc:spChg>
        <pc:spChg chg="add del">
          <ac:chgData name="Juan Carlos Ávila Puerta" userId="a0c02b1d-cba7-47d8-aa98-8e4c7e06c0c6" providerId="ADAL" clId="{E341A3FB-733B-485C-A59A-F19371CCEB6B}" dt="2024-05-07T11:04:22.804" v="1634"/>
          <ac:spMkLst>
            <pc:docMk/>
            <pc:sldMk cId="585391725" sldId="263"/>
            <ac:spMk id="10" creationId="{3B2E3793-BFE6-45A2-9B7B-E18844431C99}"/>
          </ac:spMkLst>
        </pc:spChg>
        <pc:spChg chg="add del">
          <ac:chgData name="Juan Carlos Ávila Puerta" userId="a0c02b1d-cba7-47d8-aa98-8e4c7e06c0c6" providerId="ADAL" clId="{E341A3FB-733B-485C-A59A-F19371CCEB6B}" dt="2024-05-07T11:04:22.804" v="1634"/>
          <ac:spMkLst>
            <pc:docMk/>
            <pc:sldMk cId="585391725" sldId="263"/>
            <ac:spMk id="12" creationId="{BC4C4868-CB8F-4AF9-9CDB-8108F2C19B67}"/>
          </ac:spMkLst>
        </pc:spChg>
        <pc:spChg chg="add del">
          <ac:chgData name="Juan Carlos Ávila Puerta" userId="a0c02b1d-cba7-47d8-aa98-8e4c7e06c0c6" providerId="ADAL" clId="{E341A3FB-733B-485C-A59A-F19371CCEB6B}" dt="2024-05-07T11:04:22.804" v="1634"/>
          <ac:spMkLst>
            <pc:docMk/>
            <pc:sldMk cId="585391725" sldId="263"/>
            <ac:spMk id="14" creationId="{375E0459-6403-40CD-989D-56A4407CA12E}"/>
          </ac:spMkLst>
        </pc:spChg>
        <pc:spChg chg="add del">
          <ac:chgData name="Juan Carlos Ávila Puerta" userId="a0c02b1d-cba7-47d8-aa98-8e4c7e06c0c6" providerId="ADAL" clId="{E341A3FB-733B-485C-A59A-F19371CCEB6B}" dt="2024-05-07T11:04:22.804" v="1634"/>
          <ac:spMkLst>
            <pc:docMk/>
            <pc:sldMk cId="585391725" sldId="263"/>
            <ac:spMk id="16" creationId="{53E5B1A8-3AC9-4BD1-9BBC-78CA94F2D1BA}"/>
          </ac:spMkLst>
        </pc:spChg>
      </pc:sldChg>
      <pc:sldChg chg="addSp delSp modSp add del mod">
        <pc:chgData name="Juan Carlos Ávila Puerta" userId="a0c02b1d-cba7-47d8-aa98-8e4c7e06c0c6" providerId="ADAL" clId="{E341A3FB-733B-485C-A59A-F19371CCEB6B}" dt="2024-05-07T10:38:37.558" v="1631" actId="47"/>
        <pc:sldMkLst>
          <pc:docMk/>
          <pc:sldMk cId="4230622197" sldId="284"/>
        </pc:sldMkLst>
        <pc:spChg chg="mod">
          <ac:chgData name="Juan Carlos Ávila Puerta" userId="a0c02b1d-cba7-47d8-aa98-8e4c7e06c0c6" providerId="ADAL" clId="{E341A3FB-733B-485C-A59A-F19371CCEB6B}" dt="2024-05-07T10:28:02.918" v="1512" actId="1076"/>
          <ac:spMkLst>
            <pc:docMk/>
            <pc:sldMk cId="4230622197" sldId="284"/>
            <ac:spMk id="16" creationId="{B6086B1F-4F6D-4493-AE84-2520E93642DE}"/>
          </ac:spMkLst>
        </pc:spChg>
        <pc:spChg chg="mod">
          <ac:chgData name="Juan Carlos Ávila Puerta" userId="a0c02b1d-cba7-47d8-aa98-8e4c7e06c0c6" providerId="ADAL" clId="{E341A3FB-733B-485C-A59A-F19371CCEB6B}" dt="2024-05-07T10:34:11.953" v="1608" actId="1076"/>
          <ac:spMkLst>
            <pc:docMk/>
            <pc:sldMk cId="4230622197" sldId="284"/>
            <ac:spMk id="17" creationId="{6A44816B-378D-41B5-84D7-39CECE2E452E}"/>
          </ac:spMkLst>
        </pc:spChg>
        <pc:spChg chg="mod">
          <ac:chgData name="Juan Carlos Ávila Puerta" userId="a0c02b1d-cba7-47d8-aa98-8e4c7e06c0c6" providerId="ADAL" clId="{E341A3FB-733B-485C-A59A-F19371CCEB6B}" dt="2024-05-07T10:23:13.847" v="1289" actId="1076"/>
          <ac:spMkLst>
            <pc:docMk/>
            <pc:sldMk cId="4230622197" sldId="284"/>
            <ac:spMk id="18" creationId="{2EFC63F8-23B1-4F22-9868-15EB446170F3}"/>
          </ac:spMkLst>
        </pc:spChg>
        <pc:spChg chg="mod">
          <ac:chgData name="Juan Carlos Ávila Puerta" userId="a0c02b1d-cba7-47d8-aa98-8e4c7e06c0c6" providerId="ADAL" clId="{E341A3FB-733B-485C-A59A-F19371CCEB6B}" dt="2024-05-07T10:34:50.858" v="1618" actId="1076"/>
          <ac:spMkLst>
            <pc:docMk/>
            <pc:sldMk cId="4230622197" sldId="284"/>
            <ac:spMk id="20" creationId="{AA64E66E-DA3C-42CD-80D9-89BD3A8A401A}"/>
          </ac:spMkLst>
        </pc:spChg>
        <pc:spChg chg="mod">
          <ac:chgData name="Juan Carlos Ávila Puerta" userId="a0c02b1d-cba7-47d8-aa98-8e4c7e06c0c6" providerId="ADAL" clId="{E341A3FB-733B-485C-A59A-F19371CCEB6B}" dt="2024-05-07T10:26:00.375" v="1393" actId="403"/>
          <ac:spMkLst>
            <pc:docMk/>
            <pc:sldMk cId="4230622197" sldId="284"/>
            <ac:spMk id="21" creationId="{F5A6A695-5271-4895-88EF-663A3F593E59}"/>
          </ac:spMkLst>
        </pc:spChg>
        <pc:spChg chg="mod">
          <ac:chgData name="Juan Carlos Ávila Puerta" userId="a0c02b1d-cba7-47d8-aa98-8e4c7e06c0c6" providerId="ADAL" clId="{E341A3FB-733B-485C-A59A-F19371CCEB6B}" dt="2024-05-07T10:33:36.845" v="1572" actId="20577"/>
          <ac:spMkLst>
            <pc:docMk/>
            <pc:sldMk cId="4230622197" sldId="284"/>
            <ac:spMk id="22" creationId="{93CA8393-83FA-4B7B-BF41-CB601BA16432}"/>
          </ac:spMkLst>
        </pc:spChg>
        <pc:spChg chg="mod">
          <ac:chgData name="Juan Carlos Ávila Puerta" userId="a0c02b1d-cba7-47d8-aa98-8e4c7e06c0c6" providerId="ADAL" clId="{E341A3FB-733B-485C-A59A-F19371CCEB6B}" dt="2024-05-07T10:27:37.755" v="1511" actId="1076"/>
          <ac:spMkLst>
            <pc:docMk/>
            <pc:sldMk cId="4230622197" sldId="284"/>
            <ac:spMk id="24" creationId="{3CD04606-2C05-4AC9-9F6C-C0E9EDF1BC26}"/>
          </ac:spMkLst>
        </pc:spChg>
        <pc:spChg chg="mod">
          <ac:chgData name="Juan Carlos Ávila Puerta" userId="a0c02b1d-cba7-47d8-aa98-8e4c7e06c0c6" providerId="ADAL" clId="{E341A3FB-733B-485C-A59A-F19371CCEB6B}" dt="2024-05-07T10:34:29.313" v="1617" actId="20577"/>
          <ac:spMkLst>
            <pc:docMk/>
            <pc:sldMk cId="4230622197" sldId="284"/>
            <ac:spMk id="25" creationId="{DA3309B0-9F41-47B2-8F25-109874864183}"/>
          </ac:spMkLst>
        </pc:spChg>
        <pc:spChg chg="add del mod">
          <ac:chgData name="Juan Carlos Ávila Puerta" userId="a0c02b1d-cba7-47d8-aa98-8e4c7e06c0c6" providerId="ADAL" clId="{E341A3FB-733B-485C-A59A-F19371CCEB6B}" dt="2024-05-07T10:28:44.655" v="1519" actId="20577"/>
          <ac:spMkLst>
            <pc:docMk/>
            <pc:sldMk cId="4230622197" sldId="284"/>
            <ac:spMk id="27" creationId="{913CE214-29C3-EA9D-3970-5DA5596A91FB}"/>
          </ac:spMkLst>
        </pc:spChg>
        <pc:spChg chg="mod">
          <ac:chgData name="Juan Carlos Ávila Puerta" userId="a0c02b1d-cba7-47d8-aa98-8e4c7e06c0c6" providerId="ADAL" clId="{E341A3FB-733B-485C-A59A-F19371CCEB6B}" dt="2024-05-07T10:28:52.197" v="1523" actId="20577"/>
          <ac:spMkLst>
            <pc:docMk/>
            <pc:sldMk cId="4230622197" sldId="284"/>
            <ac:spMk id="28" creationId="{7A8BC552-04A5-36FD-5758-5E17CB0400C6}"/>
          </ac:spMkLst>
        </pc:spChg>
        <pc:spChg chg="mod">
          <ac:chgData name="Juan Carlos Ávila Puerta" userId="a0c02b1d-cba7-47d8-aa98-8e4c7e06c0c6" providerId="ADAL" clId="{E341A3FB-733B-485C-A59A-F19371CCEB6B}" dt="2024-05-07T10:28:54.631" v="1526" actId="20577"/>
          <ac:spMkLst>
            <pc:docMk/>
            <pc:sldMk cId="4230622197" sldId="284"/>
            <ac:spMk id="29" creationId="{0F443B80-DE7B-85CB-3769-BFAB8DBE2ECB}"/>
          </ac:spMkLst>
        </pc:spChg>
        <pc:spChg chg="mod">
          <ac:chgData name="Juan Carlos Ávila Puerta" userId="a0c02b1d-cba7-47d8-aa98-8e4c7e06c0c6" providerId="ADAL" clId="{E341A3FB-733B-485C-A59A-F19371CCEB6B}" dt="2024-05-07T10:32:47.318" v="1554" actId="14100"/>
          <ac:spMkLst>
            <pc:docMk/>
            <pc:sldMk cId="4230622197" sldId="284"/>
            <ac:spMk id="30" creationId="{230153FE-8F5A-E903-AD9D-FAD7244E186A}"/>
          </ac:spMkLst>
        </pc:spChg>
        <pc:spChg chg="mod">
          <ac:chgData name="Juan Carlos Ávila Puerta" userId="a0c02b1d-cba7-47d8-aa98-8e4c7e06c0c6" providerId="ADAL" clId="{E341A3FB-733B-485C-A59A-F19371CCEB6B}" dt="2024-05-07T10:20:41.436" v="1207" actId="1076"/>
          <ac:spMkLst>
            <pc:docMk/>
            <pc:sldMk cId="4230622197" sldId="284"/>
            <ac:spMk id="34" creationId="{F28D01B5-A5BC-45A3-8718-13BDC694F21C}"/>
          </ac:spMkLst>
        </pc:spChg>
        <pc:picChg chg="add mod">
          <ac:chgData name="Juan Carlos Ávila Puerta" userId="a0c02b1d-cba7-47d8-aa98-8e4c7e06c0c6" providerId="ADAL" clId="{E341A3FB-733B-485C-A59A-F19371CCEB6B}" dt="2024-05-07T10:29:10.015" v="1530" actId="207"/>
          <ac:picMkLst>
            <pc:docMk/>
            <pc:sldMk cId="4230622197" sldId="284"/>
            <ac:picMk id="3" creationId="{2A946DE8-3911-CE81-67BE-EAB93C105117}"/>
          </ac:picMkLst>
        </pc:picChg>
        <pc:picChg chg="add mod">
          <ac:chgData name="Juan Carlos Ávila Puerta" userId="a0c02b1d-cba7-47d8-aa98-8e4c7e06c0c6" providerId="ADAL" clId="{E341A3FB-733B-485C-A59A-F19371CCEB6B}" dt="2024-05-07T10:30:26.719" v="1536" actId="207"/>
          <ac:picMkLst>
            <pc:docMk/>
            <pc:sldMk cId="4230622197" sldId="284"/>
            <ac:picMk id="5" creationId="{CC469D12-16A7-0C38-4831-594AC6241055}"/>
          </ac:picMkLst>
        </pc:picChg>
        <pc:picChg chg="add mod">
          <ac:chgData name="Juan Carlos Ávila Puerta" userId="a0c02b1d-cba7-47d8-aa98-8e4c7e06c0c6" providerId="ADAL" clId="{E341A3FB-733B-485C-A59A-F19371CCEB6B}" dt="2024-05-07T10:30:39.219" v="1542" actId="1076"/>
          <ac:picMkLst>
            <pc:docMk/>
            <pc:sldMk cId="4230622197" sldId="284"/>
            <ac:picMk id="7" creationId="{53F8E67F-E47B-C7DB-CABE-D0CAE45F86EA}"/>
          </ac:picMkLst>
        </pc:picChg>
        <pc:picChg chg="add mod">
          <ac:chgData name="Juan Carlos Ávila Puerta" userId="a0c02b1d-cba7-47d8-aa98-8e4c7e06c0c6" providerId="ADAL" clId="{E341A3FB-733B-485C-A59A-F19371CCEB6B}" dt="2024-05-07T10:31:39.392" v="1547" actId="207"/>
          <ac:picMkLst>
            <pc:docMk/>
            <pc:sldMk cId="4230622197" sldId="284"/>
            <ac:picMk id="9" creationId="{CDC6CDCC-0CFF-577F-3503-251D3EE535E1}"/>
          </ac:picMkLst>
        </pc:picChg>
        <pc:picChg chg="add mod">
          <ac:chgData name="Juan Carlos Ávila Puerta" userId="a0c02b1d-cba7-47d8-aa98-8e4c7e06c0c6" providerId="ADAL" clId="{E341A3FB-733B-485C-A59A-F19371CCEB6B}" dt="2024-05-07T10:33:17.011" v="1561" actId="207"/>
          <ac:picMkLst>
            <pc:docMk/>
            <pc:sldMk cId="4230622197" sldId="284"/>
            <ac:picMk id="11" creationId="{E03FF244-1A96-BF61-5DAB-9BAEE02E2107}"/>
          </ac:picMkLst>
        </pc:picChg>
      </pc:sldChg>
      <pc:sldChg chg="new del">
        <pc:chgData name="Juan Carlos Ávila Puerta" userId="a0c02b1d-cba7-47d8-aa98-8e4c7e06c0c6" providerId="ADAL" clId="{E341A3FB-733B-485C-A59A-F19371CCEB6B}" dt="2024-05-07T10:36:32.551" v="1627" actId="47"/>
        <pc:sldMkLst>
          <pc:docMk/>
          <pc:sldMk cId="4030404050" sldId="285"/>
        </pc:sldMkLst>
      </pc:sldChg>
      <pc:sldMasterChg chg="delSldLayout">
        <pc:chgData name="Juan Carlos Ávila Puerta" userId="a0c02b1d-cba7-47d8-aa98-8e4c7e06c0c6" providerId="ADAL" clId="{E341A3FB-733B-485C-A59A-F19371CCEB6B}" dt="2024-05-07T10:38:37.558" v="1631" actId="47"/>
        <pc:sldMasterMkLst>
          <pc:docMk/>
          <pc:sldMasterMk cId="1646273113" sldId="2147483648"/>
        </pc:sldMasterMkLst>
        <pc:sldLayoutChg chg="del">
          <pc:chgData name="Juan Carlos Ávila Puerta" userId="a0c02b1d-cba7-47d8-aa98-8e4c7e06c0c6" providerId="ADAL" clId="{E341A3FB-733B-485C-A59A-F19371CCEB6B}" dt="2024-05-07T10:38:37.558" v="1631" actId="47"/>
          <pc:sldLayoutMkLst>
            <pc:docMk/>
            <pc:sldMasterMk cId="1646273113" sldId="2147483648"/>
            <pc:sldLayoutMk cId="1454697504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B0EA-895E-49E2-8EAD-6C41E9DF9D8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5A543-62AF-476E-8EC9-44356AAEF5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6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tek.solutions/blog/odoo-in-number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Segoe UI" panose="020B0502040204020203" pitchFamily="34" charset="0"/>
              </a:rPr>
              <a:t>https://www.consumerreports.org/cars/car-reliability-owner-satisfaction/who-makes-the-most-reliable-cars-a7824554938/</a:t>
            </a:r>
            <a:br>
              <a:rPr lang="es-ES" sz="1800" dirty="0">
                <a:effectLst/>
                <a:latin typeface="Segoe UI" panose="020B0502040204020203" pitchFamily="34" charset="0"/>
              </a:rPr>
            </a:br>
            <a:br>
              <a:rPr lang="es-ES" sz="1800" dirty="0">
                <a:effectLst/>
                <a:latin typeface="Segoe UI" panose="020B0502040204020203" pitchFamily="34" charset="0"/>
              </a:rPr>
            </a:br>
            <a:r>
              <a:rPr lang="es-ES" sz="1800" dirty="0">
                <a:effectLst/>
                <a:latin typeface="Segoe UI" panose="020B0502040204020203" pitchFamily="34" charset="0"/>
              </a:rPr>
              <a:t>https://www.motortrend.com/features/most-reliable-dependable-car-brands/</a:t>
            </a:r>
            <a:br>
              <a:rPr lang="es-ES" sz="1800" dirty="0">
                <a:effectLst/>
                <a:latin typeface="Segoe UI" panose="020B0502040204020203" pitchFamily="34" charset="0"/>
              </a:rPr>
            </a:br>
            <a:br>
              <a:rPr lang="es-ES" sz="1800" dirty="0">
                <a:effectLst/>
                <a:latin typeface="Segoe UI" panose="020B0502040204020203" pitchFamily="34" charset="0"/>
              </a:rPr>
            </a:br>
            <a:r>
              <a:rPr lang="es-ES" sz="1800" dirty="0">
                <a:effectLst/>
                <a:latin typeface="Segoe UI" panose="020B0502040204020203" pitchFamily="34" charset="0"/>
              </a:rPr>
              <a:t>https://www.consumerreports.org/cars/car-reliability-owner-satisfaction/who-makes-the-most-reliable-cars-a7824554938/</a:t>
            </a:r>
            <a:br>
              <a:rPr lang="es-ES" sz="1800" dirty="0">
                <a:effectLst/>
                <a:latin typeface="Segoe UI" panose="020B0502040204020203" pitchFamily="34" charset="0"/>
              </a:rPr>
            </a:br>
            <a:br>
              <a:rPr lang="es-ES" sz="1800" dirty="0">
                <a:effectLst/>
                <a:latin typeface="Segoe UI" panose="020B0502040204020203" pitchFamily="34" charset="0"/>
              </a:rPr>
            </a:br>
            <a:r>
              <a:rPr lang="es-ES" sz="1800" dirty="0">
                <a:effectLst/>
                <a:latin typeface="Segoe UI" panose="020B0502040204020203" pitchFamily="34" charset="0"/>
              </a:rPr>
              <a:t>https://www.motortrend.com/features/most-reliable-dependable-car-brands/</a:t>
            </a:r>
            <a:endParaRPr lang="es-ES" sz="180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dirty="0">
              <a:effectLst/>
              <a:latin typeface="Arial" panose="020B0604020202020204" pitchFamily="34" charset="0"/>
            </a:endParaRPr>
          </a:p>
          <a:p>
            <a:r>
              <a:rPr lang="es-ES" b="0" i="0" dirty="0">
                <a:effectLst/>
                <a:latin typeface="inherit"/>
                <a:hlinkClick r:id="rId3" tooltip="https://smarttek.solutions/blog/odoo-in-numbers/"/>
              </a:rPr>
              <a:t>https://smarttek.solutions/blog/odoo-in-numbers/</a:t>
            </a:r>
            <a:endParaRPr lang="es-ES" b="0" i="0" dirty="0">
              <a:effectLst/>
              <a:latin typeface="inherit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5A543-62AF-476E-8EC9-44356AAEF5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95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1F547-5D96-E5C7-D50E-27AB32A29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958DF4-801B-D55B-B68A-9AE59F15B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2ABD7-9277-A04A-BECF-C074905A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0F791A-013D-0868-C2DA-455D83BC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B91D0F-AB76-5E00-C4FF-7CF2E978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086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65F11-2295-A576-1911-594E407C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4D8D35-3F09-C99F-30C8-5DA415541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D4100-8763-1165-DB42-760B58E5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5C8BC6-4163-57A2-F8C4-7FB6DD4E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A0986D-EDBE-615C-0903-3238A1B5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48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E49D54-CA8F-BEC4-CF8A-05D6242AD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AE1606-A813-5020-5102-F85F3D954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63439F-7591-3202-C472-D019299D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B634FF-C2C0-4630-5529-19DAEB64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9EE281-5D5D-A0F6-B465-FC871812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66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82BB7-86A2-8682-78BE-9BB3D0E3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A01900-E480-7671-5951-87CC447A6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B2AD8E-C340-C361-2C2C-9CC5BEB5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C82079-00E4-81B3-FEB0-9F77077E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62BFBD-8C23-0883-BE9A-5F6184B6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83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0D468-3039-97D7-C537-679CAA4D6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6DECF3-D40C-9E1A-EBF0-281BAFB04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9E82DB-D2F6-0127-E91C-C3F15DFB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DCD6FC-B948-836D-4008-2CB1C0B1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7CDB6-0A95-CFD6-7ED9-B5666278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99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0301B-A95D-2C79-8198-5EFF792A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E2556D-C9F6-89BA-5F2C-392072800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2F4E23-F7B7-2D77-03AE-D8763D706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373B66-C965-5015-5105-03A522BF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19298F-C192-1ECA-630E-FF4ABC0E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F4CD3F-A8B0-5FBC-C2B4-1A8135CB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73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5A11F-BE6A-3CC4-98DD-4B7D8E33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3379C8-1CF6-A4F6-42C6-4EC566D95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C26450-B58A-CE78-0AFE-AFB2821A2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1FB3C8-5A25-54D9-63DC-A93FCE6D7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A61C68-A1B3-3FF2-6583-260730098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7BF0F8-27CE-445C-C11A-5E1D3DBA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19381D-E510-7D55-A818-38B4E7C9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270EFE-88F8-6574-1273-9F6F222C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33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2B95A-E4A5-A1E1-1CA8-CBDF881D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AD5C10-0CD7-4D73-BEDD-62B7B797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4D6BA4-B774-A334-763E-C4C59BCB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31CEBE-4213-C050-9F2A-979D0DE1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66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416F7F-787A-D569-ED5C-A773D91A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B11EE0-A10A-D46B-6C35-215B6E56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ED40A5-4683-F72B-2419-E1BB780E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1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7E9B1-357F-024C-B09F-F59F86F0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38DE8-BE82-092F-CC85-7E06D408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F25A7E-4CD2-0B4A-480A-96074F72A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19848F-71B6-D64C-2F7C-06C8FC94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25CDCB-0FBF-70AD-064B-C2C43696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B4212B-A412-580F-61A8-BD3B051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70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B79F2-63C0-40C5-1D03-6D700541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4B39B8-8C72-FF17-03F5-412FAD2E7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050C20-8475-F634-91F4-9BA9305D6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40A4FD-B02E-75F2-07D4-386013EB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3531F0-96FA-0D6F-737B-CD38D91AD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9741F2-001D-5416-7CCB-7FEC0BC3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38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09CCA5E-21D7-D9F9-E23A-637B214C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21EEB2-9621-7297-EE82-809FC1C36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D87247-8002-4D12-0C73-F2D798047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420EE-B017-4D6C-A302-12C6467CCA11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C44097-9862-4734-306C-C4056E3A8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F4BE44-349D-1429-34D8-5B1B7F66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FFF790-CFD6-4C4D-8F25-4AED5271326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2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alejandrogarciagallegolinkedn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hyperlink" Target="http://www.linkedin.com/in/jcoque" TargetMode="External"/><Relationship Id="rId5" Type="http://schemas.openxmlformats.org/officeDocument/2006/relationships/image" Target="../media/image5.jpeg"/><Relationship Id="rId10" Type="http://schemas.openxmlformats.org/officeDocument/2006/relationships/hyperlink" Target="linkedin.com/in/juan-carlos-&#225;vila-puerta-a4215b239" TargetMode="External"/><Relationship Id="rId4" Type="http://schemas.openxmlformats.org/officeDocument/2006/relationships/image" Target="../media/image4.jpeg"/><Relationship Id="rId9" Type="http://schemas.openxmlformats.org/officeDocument/2006/relationships/hyperlink" Target="https://www.linkedin.com/in/chantal-lopez-cerver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F6E723A7-982C-204B-E5BF-E4B408C5D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9B2FBB-DCD3-EAAD-39E4-DF0FF7694BA9}"/>
              </a:ext>
            </a:extLst>
          </p:cNvPr>
          <p:cNvSpPr txBox="1"/>
          <p:nvPr/>
        </p:nvSpPr>
        <p:spPr>
          <a:xfrm>
            <a:off x="1013501" y="1300380"/>
            <a:ext cx="66526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i="1" dirty="0">
                <a:solidFill>
                  <a:srgbClr val="135776"/>
                </a:solidFill>
                <a:latin typeface="Nasalization Rg" panose="020B0604020202020204" pitchFamily="34" charset="0"/>
                <a:cs typeface="Times New Roman"/>
              </a:rPr>
              <a:t>T</a:t>
            </a:r>
            <a:r>
              <a:rPr lang="es-ES" sz="4800" i="1" dirty="0">
                <a:solidFill>
                  <a:srgbClr val="135776"/>
                </a:solidFill>
                <a:effectLst/>
                <a:latin typeface="Nasalization Rg" panose="020B0604020202020204" pitchFamily="34" charset="0"/>
                <a:cs typeface="Times New Roman"/>
              </a:rPr>
              <a:t>ransformamos</a:t>
            </a:r>
            <a:r>
              <a:rPr lang="es-ES" sz="4800" b="0" i="1" dirty="0">
                <a:effectLst/>
                <a:latin typeface="Nasalization Rg" panose="020B0604020202020204" pitchFamily="34" charset="0"/>
                <a:cs typeface="Times New Roman"/>
              </a:rPr>
              <a:t> </a:t>
            </a:r>
          </a:p>
          <a:p>
            <a:r>
              <a:rPr lang="es-ES" sz="4800" b="0" i="1" dirty="0">
                <a:effectLst/>
                <a:latin typeface="Nasalization Rg" panose="020B0604020202020204" pitchFamily="34" charset="0"/>
                <a:cs typeface="Times New Roman"/>
              </a:rPr>
              <a:t>los </a:t>
            </a:r>
            <a:r>
              <a:rPr lang="es-ES" sz="4800" b="0" i="1" dirty="0">
                <a:solidFill>
                  <a:srgbClr val="135776"/>
                </a:solidFill>
                <a:effectLst/>
                <a:latin typeface="Nasalization Rg" panose="020B0604020202020204" pitchFamily="34" charset="0"/>
                <a:cs typeface="Times New Roman"/>
              </a:rPr>
              <a:t>retos</a:t>
            </a:r>
            <a:r>
              <a:rPr lang="es-ES" sz="4800" b="0" i="1" dirty="0">
                <a:effectLst/>
                <a:latin typeface="Nasalization Rg" panose="020B0604020202020204" pitchFamily="34" charset="0"/>
                <a:cs typeface="Times New Roman"/>
              </a:rPr>
              <a:t> de </a:t>
            </a:r>
          </a:p>
          <a:p>
            <a:r>
              <a:rPr lang="es-ES" sz="4800" b="0" i="1" dirty="0">
                <a:effectLst/>
                <a:latin typeface="Nasalization Rg" panose="020B0604020202020204" pitchFamily="34" charset="0"/>
                <a:cs typeface="Times New Roman"/>
              </a:rPr>
              <a:t>hoy en </a:t>
            </a:r>
            <a:r>
              <a:rPr lang="es-ES" sz="4800" i="1" dirty="0">
                <a:latin typeface="Nasalization Rg" panose="020B0604020202020204" pitchFamily="34" charset="0"/>
                <a:cs typeface="Times New Roman"/>
              </a:rPr>
              <a:t>las </a:t>
            </a:r>
            <a:r>
              <a:rPr lang="es-ES" sz="4800" i="1" dirty="0">
                <a:solidFill>
                  <a:srgbClr val="135776"/>
                </a:solidFill>
                <a:latin typeface="Nasalization Rg" panose="020B0604020202020204" pitchFamily="34" charset="0"/>
                <a:cs typeface="Times New Roman"/>
              </a:rPr>
              <a:t>soluciones </a:t>
            </a:r>
          </a:p>
          <a:p>
            <a:r>
              <a:rPr lang="es-ES" sz="4800" b="0" i="1" dirty="0">
                <a:effectLst/>
                <a:latin typeface="Nasalization Rg" panose="020B0604020202020204" pitchFamily="34" charset="0"/>
                <a:cs typeface="Times New Roman"/>
              </a:rPr>
              <a:t>del mañana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28043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2BDA5B-0024-EDBA-93E8-FA644C8D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533514"/>
            <a:ext cx="9617105" cy="1999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Nuestro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equipo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n 12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CD19FD70-5BAF-ABCB-F696-893745724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898211" y="327406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17" name="Imagen 16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4B0A62C9-1B62-BCAF-6D70-BAC18C944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3594811" y="327406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1026" name="Picture 2" descr="imagen de perfil">
            <a:extLst>
              <a:ext uri="{FF2B5EF4-FFF2-40B4-BE49-F238E27FC236}">
                <a16:creationId xmlns:a16="http://schemas.microsoft.com/office/drawing/2014/main" id="{60A8EAC1-AB12-C966-FB04-7A314AE9B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9032285" y="3302662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 descr="Un hombre sonriendo&#10;&#10;Descripción generada automáticamente">
            <a:extLst>
              <a:ext uri="{FF2B5EF4-FFF2-40B4-BE49-F238E27FC236}">
                <a16:creationId xmlns:a16="http://schemas.microsoft.com/office/drawing/2014/main" id="{9B962238-A1F9-104E-2FD9-F6592DDD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r="9253" b="3"/>
          <a:stretch/>
        </p:blipFill>
        <p:spPr>
          <a:xfrm>
            <a:off x="6313548" y="3315905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4" name="Imagen 3" descr="Texto&#10;&#10;Descripción generada automáticamente con confianza media">
            <a:extLst>
              <a:ext uri="{FF2B5EF4-FFF2-40B4-BE49-F238E27FC236}">
                <a16:creationId xmlns:a16="http://schemas.microsoft.com/office/drawing/2014/main" id="{D5728FFB-1D2B-C368-4715-21D27C09E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10903131" y="383641"/>
            <a:ext cx="1195114" cy="1195114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369C9D4-EB37-12AC-CF49-E576B881AFF7}"/>
              </a:ext>
            </a:extLst>
          </p:cNvPr>
          <p:cNvSpPr txBox="1">
            <a:spLocks/>
          </p:cNvSpPr>
          <p:nvPr/>
        </p:nvSpPr>
        <p:spPr>
          <a:xfrm>
            <a:off x="655220" y="5598838"/>
            <a:ext cx="4408228" cy="434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Logo LinkedIn – Logos PNG">
            <a:extLst>
              <a:ext uri="{FF2B5EF4-FFF2-40B4-BE49-F238E27FC236}">
                <a16:creationId xmlns:a16="http://schemas.microsoft.com/office/drawing/2014/main" id="{B29D8B10-39C0-6CB2-883E-6F91D1B7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2" y="5598837"/>
            <a:ext cx="340739" cy="34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5FEBA0A-A1DE-42ED-DB5E-BED2FE41E89F}"/>
              </a:ext>
            </a:extLst>
          </p:cNvPr>
          <p:cNvSpPr txBox="1"/>
          <p:nvPr/>
        </p:nvSpPr>
        <p:spPr>
          <a:xfrm>
            <a:off x="1510307" y="5598837"/>
            <a:ext cx="131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8"/>
              </a:rPr>
              <a:t>Alejandro</a:t>
            </a:r>
            <a:endParaRPr lang="es-ES" dirty="0"/>
          </a:p>
        </p:txBody>
      </p:sp>
      <p:pic>
        <p:nvPicPr>
          <p:cNvPr id="25" name="Picture 4" descr="Logo LinkedIn – Logos PNG">
            <a:extLst>
              <a:ext uri="{FF2B5EF4-FFF2-40B4-BE49-F238E27FC236}">
                <a16:creationId xmlns:a16="http://schemas.microsoft.com/office/drawing/2014/main" id="{520AEB2B-2C34-2E98-F949-9FBD8EF0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74" y="5598837"/>
            <a:ext cx="340739" cy="34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E0CD26B-7900-0FEE-BA34-5321AFBB55C6}"/>
              </a:ext>
            </a:extLst>
          </p:cNvPr>
          <p:cNvSpPr txBox="1"/>
          <p:nvPr/>
        </p:nvSpPr>
        <p:spPr>
          <a:xfrm>
            <a:off x="4302819" y="5598837"/>
            <a:ext cx="131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9"/>
              </a:rPr>
              <a:t>Chantal</a:t>
            </a:r>
            <a:endParaRPr lang="es-ES" dirty="0"/>
          </a:p>
        </p:txBody>
      </p:sp>
      <p:pic>
        <p:nvPicPr>
          <p:cNvPr id="27" name="Picture 4" descr="Logo LinkedIn – Logos PNG">
            <a:extLst>
              <a:ext uri="{FF2B5EF4-FFF2-40B4-BE49-F238E27FC236}">
                <a16:creationId xmlns:a16="http://schemas.microsoft.com/office/drawing/2014/main" id="{46E1DEBF-F433-8383-26D9-1A6386D7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316" y="5598837"/>
            <a:ext cx="340739" cy="34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ECFC0E3F-637D-999A-FC63-BAF68F247299}"/>
              </a:ext>
            </a:extLst>
          </p:cNvPr>
          <p:cNvSpPr txBox="1"/>
          <p:nvPr/>
        </p:nvSpPr>
        <p:spPr>
          <a:xfrm>
            <a:off x="9748189" y="5598837"/>
            <a:ext cx="137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10"/>
              </a:rPr>
              <a:t>Juan Carlos</a:t>
            </a:r>
            <a:endParaRPr lang="es-ES" dirty="0"/>
          </a:p>
        </p:txBody>
      </p:sp>
      <p:pic>
        <p:nvPicPr>
          <p:cNvPr id="29" name="Picture 4" descr="Logo LinkedIn – Logos PNG">
            <a:extLst>
              <a:ext uri="{FF2B5EF4-FFF2-40B4-BE49-F238E27FC236}">
                <a16:creationId xmlns:a16="http://schemas.microsoft.com/office/drawing/2014/main" id="{210F00CD-3C6D-8D95-22C5-274FDF3CE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76" y="5598837"/>
            <a:ext cx="340739" cy="34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53AE20-9BD9-1FB9-617F-85520B44AF84}"/>
              </a:ext>
            </a:extLst>
          </p:cNvPr>
          <p:cNvSpPr txBox="1"/>
          <p:nvPr/>
        </p:nvSpPr>
        <p:spPr>
          <a:xfrm>
            <a:off x="7131221" y="5598837"/>
            <a:ext cx="131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11"/>
              </a:rPr>
              <a:t>Coque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07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BE704-C820-3B23-751D-5A4FFBF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09" y="290619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</a:rPr>
              <a:t>¿Qué problemas teníamos?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5ED3B4A-4487-05BF-B019-35F365478EF3}"/>
              </a:ext>
            </a:extLst>
          </p:cNvPr>
          <p:cNvSpPr/>
          <p:nvPr/>
        </p:nvSpPr>
        <p:spPr>
          <a:xfrm>
            <a:off x="878337" y="2451630"/>
            <a:ext cx="3040841" cy="2972231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952BBFF-A5F3-5B76-99C8-B342D4E313CA}"/>
              </a:ext>
            </a:extLst>
          </p:cNvPr>
          <p:cNvSpPr/>
          <p:nvPr/>
        </p:nvSpPr>
        <p:spPr>
          <a:xfrm>
            <a:off x="4479261" y="2451629"/>
            <a:ext cx="3040841" cy="2972231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4927891-B462-3775-F158-CDF5120C9624}"/>
              </a:ext>
            </a:extLst>
          </p:cNvPr>
          <p:cNvSpPr/>
          <p:nvPr/>
        </p:nvSpPr>
        <p:spPr>
          <a:xfrm>
            <a:off x="8080186" y="2451629"/>
            <a:ext cx="3040841" cy="2972231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5" name="Gráfico 54" descr="Máquina de escribir con relleno sólido">
            <a:extLst>
              <a:ext uri="{FF2B5EF4-FFF2-40B4-BE49-F238E27FC236}">
                <a16:creationId xmlns:a16="http://schemas.microsoft.com/office/drawing/2014/main" id="{A3A2545A-4245-06AF-E8FA-141AA78B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4500" y="3083487"/>
            <a:ext cx="1708514" cy="1708514"/>
          </a:xfrm>
          <a:prstGeom prst="rect">
            <a:avLst/>
          </a:prstGeom>
        </p:spPr>
      </p:pic>
      <p:pic>
        <p:nvPicPr>
          <p:cNvPr id="57" name="Gráfico 56" descr="Murciélagos con relleno sólido">
            <a:extLst>
              <a:ext uri="{FF2B5EF4-FFF2-40B4-BE49-F238E27FC236}">
                <a16:creationId xmlns:a16="http://schemas.microsoft.com/office/drawing/2014/main" id="{57187069-1883-20F2-9C39-8DFCB92E3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3430" y="3083487"/>
            <a:ext cx="1708514" cy="1708514"/>
          </a:xfrm>
          <a:prstGeom prst="rect">
            <a:avLst/>
          </a:prstGeom>
        </p:spPr>
      </p:pic>
      <p:pic>
        <p:nvPicPr>
          <p:cNvPr id="61" name="Gráfico 60" descr="Árbol marchito con relleno sólido">
            <a:extLst>
              <a:ext uri="{FF2B5EF4-FFF2-40B4-BE49-F238E27FC236}">
                <a16:creationId xmlns:a16="http://schemas.microsoft.com/office/drawing/2014/main" id="{4BE28C12-0969-42A6-9E44-479183F8C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0400" y="3135130"/>
            <a:ext cx="1708514" cy="17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0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BE704-C820-3B23-751D-5A4FFBF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22" y="321042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</a:rPr>
              <a:t>¿Por qué es importante </a:t>
            </a:r>
            <a:r>
              <a:rPr lang="es-ES" sz="4000" dirty="0" err="1">
                <a:solidFill>
                  <a:srgbClr val="FFFFFF"/>
                </a:solidFill>
              </a:rPr>
              <a:t>Odoo</a:t>
            </a:r>
            <a:r>
              <a:rPr lang="es-ES" sz="4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C03A366-7ABB-9704-348F-D0E6D637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741"/>
            <a:ext cx="12192002" cy="52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23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BE704-C820-3B23-751D-5A4FFBF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716" y="286601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¿Qué tienes garantizado con nosotros?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5813932-CD57-5F89-AB4C-49EEB0EDC256}"/>
              </a:ext>
            </a:extLst>
          </p:cNvPr>
          <p:cNvSpPr/>
          <p:nvPr/>
        </p:nvSpPr>
        <p:spPr>
          <a:xfrm>
            <a:off x="3312571" y="2630351"/>
            <a:ext cx="1627464" cy="159074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D2994C5-BEC6-FFE5-839D-B7789D7F12EB}"/>
              </a:ext>
            </a:extLst>
          </p:cNvPr>
          <p:cNvSpPr/>
          <p:nvPr/>
        </p:nvSpPr>
        <p:spPr>
          <a:xfrm>
            <a:off x="6658193" y="2561163"/>
            <a:ext cx="1627464" cy="159074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7F38AC6-589F-CB5A-1170-AA23571B7A35}"/>
              </a:ext>
            </a:extLst>
          </p:cNvPr>
          <p:cNvSpPr/>
          <p:nvPr/>
        </p:nvSpPr>
        <p:spPr>
          <a:xfrm>
            <a:off x="3294525" y="4463820"/>
            <a:ext cx="1627464" cy="159074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BF14255-0755-F668-4629-02AC66932D72}"/>
              </a:ext>
            </a:extLst>
          </p:cNvPr>
          <p:cNvSpPr/>
          <p:nvPr/>
        </p:nvSpPr>
        <p:spPr>
          <a:xfrm>
            <a:off x="6658193" y="4300645"/>
            <a:ext cx="1627464" cy="159074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533CF45-394E-9835-7FE6-A8E39B01D922}"/>
              </a:ext>
            </a:extLst>
          </p:cNvPr>
          <p:cNvSpPr/>
          <p:nvPr/>
        </p:nvSpPr>
        <p:spPr>
          <a:xfrm>
            <a:off x="5058071" y="5152190"/>
            <a:ext cx="1627464" cy="159074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0E2175E-193D-ED22-957E-FE40025865EC}"/>
              </a:ext>
            </a:extLst>
          </p:cNvPr>
          <p:cNvSpPr/>
          <p:nvPr/>
        </p:nvSpPr>
        <p:spPr>
          <a:xfrm>
            <a:off x="4962658" y="1743428"/>
            <a:ext cx="1627464" cy="159074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Marcador de contenido 4" descr="Bloquear con relleno sólido">
            <a:extLst>
              <a:ext uri="{FF2B5EF4-FFF2-40B4-BE49-F238E27FC236}">
                <a16:creationId xmlns:a16="http://schemas.microsoft.com/office/drawing/2014/main" id="{26B38F45-B591-360D-0B5A-39FC2B33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964" y="1738059"/>
            <a:ext cx="1408453" cy="1408453"/>
          </a:xfrm>
        </p:spPr>
      </p:pic>
      <p:pic>
        <p:nvPicPr>
          <p:cNvPr id="7" name="Gráfico 6" descr="Gráfico de barras con tendencia alcista con relleno sólido">
            <a:extLst>
              <a:ext uri="{FF2B5EF4-FFF2-40B4-BE49-F238E27FC236}">
                <a16:creationId xmlns:a16="http://schemas.microsoft.com/office/drawing/2014/main" id="{0BD9C798-0771-7C8F-51A5-D6B82B9C6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5512" y="5383512"/>
            <a:ext cx="1101074" cy="1101074"/>
          </a:xfrm>
          <a:prstGeom prst="rect">
            <a:avLst/>
          </a:prstGeom>
        </p:spPr>
      </p:pic>
      <p:pic>
        <p:nvPicPr>
          <p:cNvPr id="15" name="Gráfico 14" descr="Marca de escudo con relleno sólido">
            <a:extLst>
              <a:ext uri="{FF2B5EF4-FFF2-40B4-BE49-F238E27FC236}">
                <a16:creationId xmlns:a16="http://schemas.microsoft.com/office/drawing/2014/main" id="{CFB20885-A502-99B4-B430-2858A6160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6098" y="2795518"/>
            <a:ext cx="1260410" cy="1260410"/>
          </a:xfrm>
          <a:prstGeom prst="rect">
            <a:avLst/>
          </a:prstGeom>
        </p:spPr>
      </p:pic>
      <p:pic>
        <p:nvPicPr>
          <p:cNvPr id="18" name="Gráfico 17" descr="Mejora continua con relleno sólido">
            <a:extLst>
              <a:ext uri="{FF2B5EF4-FFF2-40B4-BE49-F238E27FC236}">
                <a16:creationId xmlns:a16="http://schemas.microsoft.com/office/drawing/2014/main" id="{6DB5BD7D-83D9-FE41-8174-45F0B9B9E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4041" y="4509263"/>
            <a:ext cx="1147276" cy="1147276"/>
          </a:xfrm>
          <a:prstGeom prst="rect">
            <a:avLst/>
          </a:prstGeom>
        </p:spPr>
      </p:pic>
      <p:pic>
        <p:nvPicPr>
          <p:cNvPr id="22" name="Gráfico 21" descr="Indicador con relleno sólido">
            <a:extLst>
              <a:ext uri="{FF2B5EF4-FFF2-40B4-BE49-F238E27FC236}">
                <a16:creationId xmlns:a16="http://schemas.microsoft.com/office/drawing/2014/main" id="{3AE69D36-380C-3FD0-B16A-377A58AB63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7906" y="4593055"/>
            <a:ext cx="1155049" cy="1155049"/>
          </a:xfrm>
          <a:prstGeom prst="rect">
            <a:avLst/>
          </a:prstGeom>
        </p:spPr>
      </p:pic>
      <p:pic>
        <p:nvPicPr>
          <p:cNvPr id="24" name="Gráfico 23" descr="Bombilla y equipo con relleno sólido">
            <a:extLst>
              <a:ext uri="{FF2B5EF4-FFF2-40B4-BE49-F238E27FC236}">
                <a16:creationId xmlns:a16="http://schemas.microsoft.com/office/drawing/2014/main" id="{1DDF82CA-7C5B-DA21-E966-8D02FE9F0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30449" y="2735437"/>
            <a:ext cx="1115022" cy="11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27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BE704-C820-3B23-751D-5A4FFBF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94" y="278535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</a:rPr>
              <a:t>DEMO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arcador de contenido 10" descr="Surface Pro - Burdeos">
                <a:extLst>
                  <a:ext uri="{FF2B5EF4-FFF2-40B4-BE49-F238E27FC236}">
                    <a16:creationId xmlns:a16="http://schemas.microsoft.com/office/drawing/2014/main" id="{6DDE4E32-4EED-6759-2CF4-CE4E7CDCAED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26965046"/>
                  </p:ext>
                </p:extLst>
              </p:nvPr>
            </p:nvGraphicFramePr>
            <p:xfrm>
              <a:off x="2882628" y="1718726"/>
              <a:ext cx="5690808" cy="48607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90808" cy="4860739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491533" ay="2224683" az="2976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822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arcador de contenido 10" descr="Surface Pro - Burdeos">
                <a:extLst>
                  <a:ext uri="{FF2B5EF4-FFF2-40B4-BE49-F238E27FC236}">
                    <a16:creationId xmlns:a16="http://schemas.microsoft.com/office/drawing/2014/main" id="{6DDE4E32-4EED-6759-2CF4-CE4E7CDCA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2628" y="1718726"/>
                <a:ext cx="5690808" cy="4860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BE704-C820-3B23-751D-5A4FFBF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90" y="269809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depara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12601DC-F954-DFF7-ECF9-172C8252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69" y="1966293"/>
            <a:ext cx="10537660" cy="445216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558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BE704-C820-3B23-751D-5A4FFBF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21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rgbClr val="FFFFFF"/>
                </a:solidFill>
              </a:rPr>
              <a:t>¿Preguntas?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arcador de contenido 2" descr="Signo de interrogación">
                <a:extLst>
                  <a:ext uri="{FF2B5EF4-FFF2-40B4-BE49-F238E27FC236}">
                    <a16:creationId xmlns:a16="http://schemas.microsoft.com/office/drawing/2014/main" id="{5FAB6543-FF6F-16E6-F7BA-9A2A12430915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1908919"/>
                  </p:ext>
                </p:extLst>
              </p:nvPr>
            </p:nvGraphicFramePr>
            <p:xfrm>
              <a:off x="838198" y="1865862"/>
              <a:ext cx="10515600" cy="43513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15600" cy="4351338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100972" ay="88766" az="26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6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arcador de contenido 2" descr="Signo de interrogación">
                <a:extLst>
                  <a:ext uri="{FF2B5EF4-FFF2-40B4-BE49-F238E27FC236}">
                    <a16:creationId xmlns:a16="http://schemas.microsoft.com/office/drawing/2014/main" id="{5FAB6543-FF6F-16E6-F7BA-9A2A12430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198" y="1865862"/>
                <a:ext cx="10515600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9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116</Words>
  <Application>Microsoft Office PowerPoint</Application>
  <PresentationFormat>Panorámica</PresentationFormat>
  <Paragraphs>19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inherit</vt:lpstr>
      <vt:lpstr>Nasalization Rg</vt:lpstr>
      <vt:lpstr>Segoe UI</vt:lpstr>
      <vt:lpstr>Times New Roman</vt:lpstr>
      <vt:lpstr>Tema de Office</vt:lpstr>
      <vt:lpstr>Presentación de PowerPoint</vt:lpstr>
      <vt:lpstr>Nuestro equipo</vt:lpstr>
      <vt:lpstr>¿Qué problemas teníamos?</vt:lpstr>
      <vt:lpstr>¿Por qué es importante Odoo?</vt:lpstr>
      <vt:lpstr>¿Qué tienes garantizado con nosotros? </vt:lpstr>
      <vt:lpstr>DEMO</vt:lpstr>
      <vt:lpstr>¿Qué nos depara el futuro?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Ávila Puerta</dc:creator>
  <cp:lastModifiedBy>Juan Carlos Ávila Puerta</cp:lastModifiedBy>
  <cp:revision>1</cp:revision>
  <dcterms:created xsi:type="dcterms:W3CDTF">2024-05-03T10:33:30Z</dcterms:created>
  <dcterms:modified xsi:type="dcterms:W3CDTF">2024-05-07T11:06:31Z</dcterms:modified>
</cp:coreProperties>
</file>